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30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46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A5D4"/>
    <a:srgbClr val="47AB2C"/>
    <a:srgbClr val="3C4F69"/>
    <a:srgbClr val="1A24AA"/>
    <a:srgbClr val="94186B"/>
    <a:srgbClr val="C40811"/>
    <a:srgbClr val="FFB115"/>
    <a:srgbClr val="3542E0"/>
    <a:srgbClr val="C82091"/>
    <a:srgbClr val="F62B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9FF05-4FB2-40B9-8DB5-080AF36CC70F}" v="302" dt="2023-06-23T13:53:55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6" autoAdjust="0"/>
    <p:restoredTop sz="96201" autoAdjust="0"/>
  </p:normalViewPr>
  <p:slideViewPr>
    <p:cSldViewPr snapToGrid="0">
      <p:cViewPr varScale="1">
        <p:scale>
          <a:sx n="102" d="100"/>
          <a:sy n="102" d="100"/>
        </p:scale>
        <p:origin x="642" y="108"/>
      </p:cViewPr>
      <p:guideLst>
        <p:guide pos="524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C30DC546-A160-40B6-92C2-C2C8C7C6873D}" type="datetimeFigureOut">
              <a:rPr lang="en-US" smtClean="0"/>
              <a:pPr/>
              <a:t>7/4/2023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DD1A2537-3EE0-4E98-9EF3-DEFAB0CB95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18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514468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712FC-90FF-4B94-9263-B812CCB51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036D0-E6B5-434C-940A-96676C27C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86E3-F188-4180-8D43-CF184C61D618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CBDD0-5377-499C-A75C-DCB6DEF0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1BD4D-1490-4F18-8CD7-D2ADC24C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F9FF-6AF2-484B-8F9F-115FCAB9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19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D1971-E320-456C-8B67-8B88B9AF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66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3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3718D-73D9-4361-9254-1A8D6C5B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86E3-F188-4180-8D43-CF184C61D618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D377D-5F9A-42F4-9A90-25B0CAD0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7DE87-D0BB-4AB2-935A-2164B63B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0004" y="6356350"/>
            <a:ext cx="1023796" cy="365125"/>
          </a:xfrm>
        </p:spPr>
        <p:txBody>
          <a:bodyPr/>
          <a:lstStyle/>
          <a:p>
            <a:fld id="{0D66F9FF-6AF2-484B-8F9F-115FCAB9FADE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832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083614-B309-4FBC-B91E-FE617CD6F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09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16A2D-842B-4196-AEF8-54FBA593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F4693-79F5-4AA8-9D0A-F8E292CE2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586E3-F188-4180-8D43-CF184C61D618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2E669-5AD1-4712-9719-9C97D81B82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856B2-33AA-4803-B4CE-B64251752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6F9FF-6AF2-484B-8F9F-115FCAB9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3" r:id="rId2"/>
    <p:sldLayoutId id="2147483734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6FDEC-36B1-FC4C-9B6E-234BD7DA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Here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B03E7E8-5DB2-AAC3-3928-6FBEBB149E72}"/>
              </a:ext>
            </a:extLst>
          </p:cNvPr>
          <p:cNvGrpSpPr/>
          <p:nvPr/>
        </p:nvGrpSpPr>
        <p:grpSpPr>
          <a:xfrm>
            <a:off x="868918" y="1398494"/>
            <a:ext cx="1604359" cy="3264946"/>
            <a:chOff x="868918" y="1796527"/>
            <a:chExt cx="1604359" cy="326494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A26D620-5DBB-B4CC-9087-5F9B33506915}"/>
                </a:ext>
              </a:extLst>
            </p:cNvPr>
            <p:cNvSpPr/>
            <p:nvPr/>
          </p:nvSpPr>
          <p:spPr>
            <a:xfrm>
              <a:off x="1225845" y="1869587"/>
              <a:ext cx="868857" cy="40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0848" extrusionOk="0">
                  <a:moveTo>
                    <a:pt x="17785" y="3"/>
                  </a:moveTo>
                  <a:cubicBezTo>
                    <a:pt x="19232" y="-86"/>
                    <a:pt x="20556" y="2019"/>
                    <a:pt x="20899" y="5170"/>
                  </a:cubicBezTo>
                  <a:cubicBezTo>
                    <a:pt x="21291" y="8772"/>
                    <a:pt x="20253" y="12376"/>
                    <a:pt x="18580" y="13220"/>
                  </a:cubicBezTo>
                  <a:lnTo>
                    <a:pt x="3821" y="20670"/>
                  </a:lnTo>
                  <a:cubicBezTo>
                    <a:pt x="2149" y="21514"/>
                    <a:pt x="475" y="19279"/>
                    <a:pt x="83" y="15677"/>
                  </a:cubicBezTo>
                  <a:cubicBezTo>
                    <a:pt x="-309" y="12076"/>
                    <a:pt x="729" y="8472"/>
                    <a:pt x="2402" y="7628"/>
                  </a:cubicBezTo>
                  <a:lnTo>
                    <a:pt x="17161" y="178"/>
                  </a:lnTo>
                  <a:cubicBezTo>
                    <a:pt x="17370" y="73"/>
                    <a:pt x="17579" y="15"/>
                    <a:pt x="17785" y="3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B99686F-E0E7-79C9-9133-704E240772C2}"/>
                </a:ext>
              </a:extLst>
            </p:cNvPr>
            <p:cNvSpPr/>
            <p:nvPr/>
          </p:nvSpPr>
          <p:spPr>
            <a:xfrm>
              <a:off x="974847" y="2110037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7C5971F-07E3-EB6C-67A7-4B094FDD8329}"/>
                </a:ext>
              </a:extLst>
            </p:cNvPr>
            <p:cNvSpPr/>
            <p:nvPr/>
          </p:nvSpPr>
          <p:spPr>
            <a:xfrm>
              <a:off x="974847" y="2420825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577A011-99BD-9582-3DAE-4A343B11BAF0}"/>
                </a:ext>
              </a:extLst>
            </p:cNvPr>
            <p:cNvSpPr/>
            <p:nvPr/>
          </p:nvSpPr>
          <p:spPr>
            <a:xfrm>
              <a:off x="974847" y="2731613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D77192-1CC0-B853-B956-0AC4821E2A21}"/>
                </a:ext>
              </a:extLst>
            </p:cNvPr>
            <p:cNvSpPr/>
            <p:nvPr/>
          </p:nvSpPr>
          <p:spPr>
            <a:xfrm>
              <a:off x="974847" y="3042401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46DE868-5699-2238-8D9D-659BC4FE1FA2}"/>
                </a:ext>
              </a:extLst>
            </p:cNvPr>
            <p:cNvSpPr/>
            <p:nvPr/>
          </p:nvSpPr>
          <p:spPr>
            <a:xfrm>
              <a:off x="1025490" y="3382464"/>
              <a:ext cx="1278103" cy="90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61" extrusionOk="0">
                  <a:moveTo>
                    <a:pt x="19176" y="2"/>
                  </a:moveTo>
                  <a:cubicBezTo>
                    <a:pt x="20179" y="-39"/>
                    <a:pt x="21096" y="929"/>
                    <a:pt x="21334" y="2379"/>
                  </a:cubicBezTo>
                  <a:cubicBezTo>
                    <a:pt x="21538" y="3621"/>
                    <a:pt x="21184" y="4864"/>
                    <a:pt x="20506" y="5572"/>
                  </a:cubicBezTo>
                  <a:lnTo>
                    <a:pt x="20271" y="5769"/>
                  </a:lnTo>
                  <a:lnTo>
                    <a:pt x="20327" y="5781"/>
                  </a:lnTo>
                  <a:cubicBezTo>
                    <a:pt x="20706" y="5964"/>
                    <a:pt x="20939" y="6396"/>
                    <a:pt x="20939" y="6929"/>
                  </a:cubicBezTo>
                  <a:cubicBezTo>
                    <a:pt x="20939" y="16329"/>
                    <a:pt x="20939" y="16329"/>
                    <a:pt x="20939" y="16329"/>
                  </a:cubicBezTo>
                  <a:cubicBezTo>
                    <a:pt x="15965" y="21561"/>
                    <a:pt x="15965" y="21561"/>
                    <a:pt x="15965" y="21561"/>
                  </a:cubicBezTo>
                  <a:cubicBezTo>
                    <a:pt x="5188" y="21561"/>
                    <a:pt x="5188" y="21561"/>
                    <a:pt x="5188" y="21561"/>
                  </a:cubicBezTo>
                  <a:cubicBezTo>
                    <a:pt x="5119" y="21561"/>
                    <a:pt x="491" y="16417"/>
                    <a:pt x="76" y="15885"/>
                  </a:cubicBezTo>
                  <a:cubicBezTo>
                    <a:pt x="7" y="6929"/>
                    <a:pt x="7" y="6929"/>
                    <a:pt x="7" y="6929"/>
                  </a:cubicBezTo>
                  <a:cubicBezTo>
                    <a:pt x="-62" y="6219"/>
                    <a:pt x="422" y="5687"/>
                    <a:pt x="974" y="5687"/>
                  </a:cubicBezTo>
                  <a:cubicBezTo>
                    <a:pt x="1566" y="5687"/>
                    <a:pt x="2139" y="5687"/>
                    <a:pt x="2694" y="5687"/>
                  </a:cubicBezTo>
                  <a:lnTo>
                    <a:pt x="3349" y="5687"/>
                  </a:lnTo>
                  <a:lnTo>
                    <a:pt x="3514" y="5432"/>
                  </a:lnTo>
                  <a:cubicBezTo>
                    <a:pt x="3741" y="5197"/>
                    <a:pt x="4003" y="5020"/>
                    <a:pt x="4293" y="4923"/>
                  </a:cubicBezTo>
                  <a:lnTo>
                    <a:pt x="18743" y="82"/>
                  </a:lnTo>
                  <a:cubicBezTo>
                    <a:pt x="18888" y="34"/>
                    <a:pt x="19033" y="8"/>
                    <a:pt x="19176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1A3ABA0-ABC5-D6D9-32BB-83B8C25B4439}"/>
                </a:ext>
              </a:extLst>
            </p:cNvPr>
            <p:cNvSpPr/>
            <p:nvPr/>
          </p:nvSpPr>
          <p:spPr>
            <a:xfrm>
              <a:off x="1274382" y="4299439"/>
              <a:ext cx="750168" cy="66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9" y="0"/>
                  </a:moveTo>
                  <a:cubicBezTo>
                    <a:pt x="20769" y="0"/>
                    <a:pt x="20769" y="0"/>
                    <a:pt x="20769" y="0"/>
                  </a:cubicBezTo>
                  <a:cubicBezTo>
                    <a:pt x="21244" y="0"/>
                    <a:pt x="21600" y="480"/>
                    <a:pt x="21600" y="959"/>
                  </a:cubicBezTo>
                  <a:cubicBezTo>
                    <a:pt x="21600" y="3957"/>
                    <a:pt x="21600" y="3957"/>
                    <a:pt x="21600" y="3957"/>
                  </a:cubicBezTo>
                  <a:cubicBezTo>
                    <a:pt x="21600" y="4436"/>
                    <a:pt x="21244" y="4796"/>
                    <a:pt x="20769" y="4796"/>
                  </a:cubicBezTo>
                  <a:cubicBezTo>
                    <a:pt x="19701" y="4796"/>
                    <a:pt x="19701" y="4796"/>
                    <a:pt x="19701" y="4796"/>
                  </a:cubicBezTo>
                  <a:cubicBezTo>
                    <a:pt x="19701" y="4796"/>
                    <a:pt x="19701" y="4916"/>
                    <a:pt x="19701" y="4916"/>
                  </a:cubicBezTo>
                  <a:cubicBezTo>
                    <a:pt x="19701" y="14268"/>
                    <a:pt x="19701" y="14268"/>
                    <a:pt x="19701" y="14268"/>
                  </a:cubicBezTo>
                  <a:cubicBezTo>
                    <a:pt x="19701" y="14868"/>
                    <a:pt x="19345" y="15228"/>
                    <a:pt x="18870" y="15228"/>
                  </a:cubicBezTo>
                  <a:lnTo>
                    <a:pt x="18808" y="15228"/>
                  </a:lnTo>
                  <a:lnTo>
                    <a:pt x="14529" y="21600"/>
                  </a:lnTo>
                  <a:lnTo>
                    <a:pt x="7193" y="21600"/>
                  </a:lnTo>
                  <a:lnTo>
                    <a:pt x="2792" y="15228"/>
                  </a:lnTo>
                  <a:lnTo>
                    <a:pt x="2848" y="15228"/>
                  </a:lnTo>
                  <a:cubicBezTo>
                    <a:pt x="2374" y="15228"/>
                    <a:pt x="1899" y="14868"/>
                    <a:pt x="1899" y="14268"/>
                  </a:cubicBezTo>
                  <a:cubicBezTo>
                    <a:pt x="1899" y="4916"/>
                    <a:pt x="1899" y="4916"/>
                    <a:pt x="1899" y="4916"/>
                  </a:cubicBezTo>
                  <a:cubicBezTo>
                    <a:pt x="1899" y="4916"/>
                    <a:pt x="1899" y="4796"/>
                    <a:pt x="1899" y="4796"/>
                  </a:cubicBezTo>
                  <a:cubicBezTo>
                    <a:pt x="949" y="4796"/>
                    <a:pt x="949" y="4796"/>
                    <a:pt x="949" y="4796"/>
                  </a:cubicBezTo>
                  <a:cubicBezTo>
                    <a:pt x="475" y="4796"/>
                    <a:pt x="0" y="4436"/>
                    <a:pt x="0" y="3957"/>
                  </a:cubicBezTo>
                  <a:cubicBezTo>
                    <a:pt x="0" y="959"/>
                    <a:pt x="0" y="959"/>
                    <a:pt x="0" y="959"/>
                  </a:cubicBezTo>
                  <a:cubicBezTo>
                    <a:pt x="0" y="480"/>
                    <a:pt x="475" y="0"/>
                    <a:pt x="949" y="0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1" name="Rounded Rectangle 7">
              <a:extLst>
                <a:ext uri="{FF2B5EF4-FFF2-40B4-BE49-F238E27FC236}">
                  <a16:creationId xmlns:a16="http://schemas.microsoft.com/office/drawing/2014/main" id="{166BA5E7-108B-059C-2DB9-53AD77213E6F}"/>
                </a:ext>
              </a:extLst>
            </p:cNvPr>
            <p:cNvSpPr/>
            <p:nvPr/>
          </p:nvSpPr>
          <p:spPr>
            <a:xfrm rot="10800000">
              <a:off x="908184" y="2270533"/>
              <a:ext cx="1527414" cy="2743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8" extrusionOk="0">
                  <a:moveTo>
                    <a:pt x="0" y="1449"/>
                  </a:moveTo>
                  <a:cubicBezTo>
                    <a:pt x="0" y="649"/>
                    <a:pt x="921" y="0"/>
                    <a:pt x="2058" y="0"/>
                  </a:cubicBezTo>
                  <a:lnTo>
                    <a:pt x="19542" y="0"/>
                  </a:lnTo>
                  <a:cubicBezTo>
                    <a:pt x="20679" y="0"/>
                    <a:pt x="21600" y="649"/>
                    <a:pt x="21600" y="1449"/>
                  </a:cubicBezTo>
                  <a:lnTo>
                    <a:pt x="21600" y="19685"/>
                  </a:lnTo>
                  <a:cubicBezTo>
                    <a:pt x="21600" y="20486"/>
                    <a:pt x="20608" y="20278"/>
                    <a:pt x="19472" y="20278"/>
                  </a:cubicBezTo>
                  <a:cubicBezTo>
                    <a:pt x="10905" y="18150"/>
                    <a:pt x="7697" y="21600"/>
                    <a:pt x="2058" y="21134"/>
                  </a:cubicBezTo>
                  <a:cubicBezTo>
                    <a:pt x="921" y="21134"/>
                    <a:pt x="0" y="20486"/>
                    <a:pt x="0" y="19685"/>
                  </a:cubicBezTo>
                  <a:lnTo>
                    <a:pt x="0" y="144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100">
                  <a:solidFill>
                    <a:srgbClr val="F7F9FF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198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E738D80-D100-554D-F78D-36D02C889750}"/>
                </a:ext>
              </a:extLst>
            </p:cNvPr>
            <p:cNvSpPr/>
            <p:nvPr/>
          </p:nvSpPr>
          <p:spPr>
            <a:xfrm>
              <a:off x="868918" y="1796527"/>
              <a:ext cx="1604359" cy="3264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14721" y="484"/>
                  </a:moveTo>
                  <a:cubicBezTo>
                    <a:pt x="14606" y="485"/>
                    <a:pt x="14489" y="493"/>
                    <a:pt x="14373" y="506"/>
                  </a:cubicBezTo>
                  <a:lnTo>
                    <a:pt x="6144" y="1454"/>
                  </a:lnTo>
                  <a:cubicBezTo>
                    <a:pt x="5212" y="1561"/>
                    <a:pt x="4633" y="2020"/>
                    <a:pt x="4852" y="2478"/>
                  </a:cubicBezTo>
                  <a:cubicBezTo>
                    <a:pt x="5070" y="2936"/>
                    <a:pt x="6003" y="3221"/>
                    <a:pt x="6936" y="3113"/>
                  </a:cubicBezTo>
                  <a:lnTo>
                    <a:pt x="15164" y="2165"/>
                  </a:lnTo>
                  <a:cubicBezTo>
                    <a:pt x="16097" y="2058"/>
                    <a:pt x="16676" y="1599"/>
                    <a:pt x="16457" y="1141"/>
                  </a:cubicBezTo>
                  <a:cubicBezTo>
                    <a:pt x="16266" y="740"/>
                    <a:pt x="15527" y="472"/>
                    <a:pt x="14721" y="484"/>
                  </a:cubicBezTo>
                  <a:close/>
                  <a:moveTo>
                    <a:pt x="18100" y="2074"/>
                  </a:moveTo>
                  <a:cubicBezTo>
                    <a:pt x="17985" y="2076"/>
                    <a:pt x="17869" y="2083"/>
                    <a:pt x="17752" y="2097"/>
                  </a:cubicBezTo>
                  <a:lnTo>
                    <a:pt x="2765" y="3823"/>
                  </a:lnTo>
                  <a:cubicBezTo>
                    <a:pt x="1832" y="3931"/>
                    <a:pt x="1254" y="4389"/>
                    <a:pt x="1472" y="4847"/>
                  </a:cubicBezTo>
                  <a:cubicBezTo>
                    <a:pt x="1691" y="5306"/>
                    <a:pt x="2624" y="5590"/>
                    <a:pt x="3557" y="5482"/>
                  </a:cubicBezTo>
                  <a:lnTo>
                    <a:pt x="18544" y="3756"/>
                  </a:lnTo>
                  <a:cubicBezTo>
                    <a:pt x="19476" y="3649"/>
                    <a:pt x="20055" y="3190"/>
                    <a:pt x="19836" y="2732"/>
                  </a:cubicBezTo>
                  <a:cubicBezTo>
                    <a:pt x="19645" y="2331"/>
                    <a:pt x="18907" y="2063"/>
                    <a:pt x="18100" y="2074"/>
                  </a:cubicBezTo>
                  <a:close/>
                  <a:moveTo>
                    <a:pt x="18100" y="4131"/>
                  </a:moveTo>
                  <a:cubicBezTo>
                    <a:pt x="17985" y="4132"/>
                    <a:pt x="17869" y="4139"/>
                    <a:pt x="17752" y="4153"/>
                  </a:cubicBezTo>
                  <a:lnTo>
                    <a:pt x="2765" y="5879"/>
                  </a:lnTo>
                  <a:cubicBezTo>
                    <a:pt x="1832" y="5987"/>
                    <a:pt x="1254" y="6445"/>
                    <a:pt x="1472" y="6903"/>
                  </a:cubicBezTo>
                  <a:cubicBezTo>
                    <a:pt x="1691" y="7362"/>
                    <a:pt x="2624" y="7646"/>
                    <a:pt x="3557" y="7539"/>
                  </a:cubicBezTo>
                  <a:lnTo>
                    <a:pt x="18544" y="5812"/>
                  </a:lnTo>
                  <a:cubicBezTo>
                    <a:pt x="19476" y="5705"/>
                    <a:pt x="20055" y="5246"/>
                    <a:pt x="19836" y="4788"/>
                  </a:cubicBezTo>
                  <a:cubicBezTo>
                    <a:pt x="19645" y="4387"/>
                    <a:pt x="18907" y="4119"/>
                    <a:pt x="18100" y="4131"/>
                  </a:cubicBezTo>
                  <a:close/>
                  <a:moveTo>
                    <a:pt x="18100" y="6187"/>
                  </a:moveTo>
                  <a:cubicBezTo>
                    <a:pt x="17985" y="6188"/>
                    <a:pt x="17869" y="6196"/>
                    <a:pt x="17752" y="6209"/>
                  </a:cubicBezTo>
                  <a:lnTo>
                    <a:pt x="2765" y="7935"/>
                  </a:lnTo>
                  <a:cubicBezTo>
                    <a:pt x="1832" y="8043"/>
                    <a:pt x="1254" y="8501"/>
                    <a:pt x="1472" y="8959"/>
                  </a:cubicBezTo>
                  <a:cubicBezTo>
                    <a:pt x="1691" y="9418"/>
                    <a:pt x="2624" y="9702"/>
                    <a:pt x="3557" y="9595"/>
                  </a:cubicBezTo>
                  <a:lnTo>
                    <a:pt x="18544" y="7868"/>
                  </a:lnTo>
                  <a:cubicBezTo>
                    <a:pt x="19476" y="7761"/>
                    <a:pt x="20055" y="7302"/>
                    <a:pt x="19836" y="6844"/>
                  </a:cubicBezTo>
                  <a:cubicBezTo>
                    <a:pt x="19645" y="6443"/>
                    <a:pt x="18907" y="6175"/>
                    <a:pt x="18100" y="6187"/>
                  </a:cubicBezTo>
                  <a:close/>
                  <a:moveTo>
                    <a:pt x="18100" y="8243"/>
                  </a:moveTo>
                  <a:cubicBezTo>
                    <a:pt x="17985" y="8244"/>
                    <a:pt x="17869" y="8252"/>
                    <a:pt x="17752" y="8265"/>
                  </a:cubicBezTo>
                  <a:lnTo>
                    <a:pt x="2765" y="9991"/>
                  </a:lnTo>
                  <a:cubicBezTo>
                    <a:pt x="1832" y="10099"/>
                    <a:pt x="1254" y="10557"/>
                    <a:pt x="1472" y="11016"/>
                  </a:cubicBezTo>
                  <a:cubicBezTo>
                    <a:pt x="1691" y="11474"/>
                    <a:pt x="2624" y="11758"/>
                    <a:pt x="3557" y="11651"/>
                  </a:cubicBezTo>
                  <a:lnTo>
                    <a:pt x="18544" y="9924"/>
                  </a:lnTo>
                  <a:cubicBezTo>
                    <a:pt x="19476" y="9817"/>
                    <a:pt x="20055" y="9358"/>
                    <a:pt x="19836" y="8900"/>
                  </a:cubicBezTo>
                  <a:cubicBezTo>
                    <a:pt x="19645" y="8499"/>
                    <a:pt x="18907" y="8231"/>
                    <a:pt x="18100" y="8243"/>
                  </a:cubicBezTo>
                  <a:close/>
                  <a:moveTo>
                    <a:pt x="17533" y="10492"/>
                  </a:moveTo>
                  <a:cubicBezTo>
                    <a:pt x="17418" y="10494"/>
                    <a:pt x="17302" y="10501"/>
                    <a:pt x="17185" y="10515"/>
                  </a:cubicBezTo>
                  <a:lnTo>
                    <a:pt x="5561" y="11854"/>
                  </a:lnTo>
                  <a:cubicBezTo>
                    <a:pt x="5328" y="11881"/>
                    <a:pt x="5117" y="11929"/>
                    <a:pt x="4935" y="11995"/>
                  </a:cubicBezTo>
                  <a:lnTo>
                    <a:pt x="4802" y="12065"/>
                  </a:lnTo>
                  <a:lnTo>
                    <a:pt x="4275" y="12065"/>
                  </a:lnTo>
                  <a:cubicBezTo>
                    <a:pt x="3828" y="12065"/>
                    <a:pt x="3367" y="12065"/>
                    <a:pt x="2891" y="12065"/>
                  </a:cubicBezTo>
                  <a:cubicBezTo>
                    <a:pt x="2447" y="12065"/>
                    <a:pt x="2058" y="12212"/>
                    <a:pt x="2113" y="12409"/>
                  </a:cubicBezTo>
                  <a:cubicBezTo>
                    <a:pt x="2113" y="12409"/>
                    <a:pt x="2113" y="12409"/>
                    <a:pt x="2169" y="14886"/>
                  </a:cubicBezTo>
                  <a:cubicBezTo>
                    <a:pt x="2502" y="15033"/>
                    <a:pt x="6226" y="16456"/>
                    <a:pt x="6281" y="16456"/>
                  </a:cubicBezTo>
                  <a:cubicBezTo>
                    <a:pt x="6281" y="16456"/>
                    <a:pt x="6281" y="16456"/>
                    <a:pt x="14950" y="16456"/>
                  </a:cubicBezTo>
                  <a:cubicBezTo>
                    <a:pt x="14950" y="16456"/>
                    <a:pt x="14950" y="16456"/>
                    <a:pt x="18951" y="15009"/>
                  </a:cubicBezTo>
                  <a:cubicBezTo>
                    <a:pt x="18951" y="15009"/>
                    <a:pt x="18951" y="15009"/>
                    <a:pt x="18951" y="12409"/>
                  </a:cubicBezTo>
                  <a:cubicBezTo>
                    <a:pt x="18951" y="12261"/>
                    <a:pt x="18764" y="12142"/>
                    <a:pt x="18459" y="12091"/>
                  </a:cubicBezTo>
                  <a:lnTo>
                    <a:pt x="18414" y="12088"/>
                  </a:lnTo>
                  <a:lnTo>
                    <a:pt x="18603" y="12033"/>
                  </a:lnTo>
                  <a:cubicBezTo>
                    <a:pt x="19149" y="11838"/>
                    <a:pt x="19433" y="11494"/>
                    <a:pt x="19269" y="11150"/>
                  </a:cubicBezTo>
                  <a:cubicBezTo>
                    <a:pt x="19078" y="10749"/>
                    <a:pt x="18340" y="10481"/>
                    <a:pt x="17533" y="10492"/>
                  </a:cubicBezTo>
                  <a:close/>
                  <a:moveTo>
                    <a:pt x="5903" y="16559"/>
                  </a:moveTo>
                  <a:cubicBezTo>
                    <a:pt x="5681" y="16559"/>
                    <a:pt x="5459" y="16657"/>
                    <a:pt x="5459" y="16755"/>
                  </a:cubicBezTo>
                  <a:cubicBezTo>
                    <a:pt x="5459" y="16755"/>
                    <a:pt x="5459" y="16755"/>
                    <a:pt x="5459" y="17369"/>
                  </a:cubicBezTo>
                  <a:cubicBezTo>
                    <a:pt x="5459" y="17467"/>
                    <a:pt x="5681" y="17541"/>
                    <a:pt x="5903" y="17541"/>
                  </a:cubicBezTo>
                  <a:cubicBezTo>
                    <a:pt x="5903" y="17541"/>
                    <a:pt x="5903" y="17541"/>
                    <a:pt x="6347" y="17541"/>
                  </a:cubicBezTo>
                  <a:cubicBezTo>
                    <a:pt x="6347" y="17541"/>
                    <a:pt x="6347" y="17566"/>
                    <a:pt x="6347" y="17566"/>
                  </a:cubicBezTo>
                  <a:cubicBezTo>
                    <a:pt x="6347" y="17566"/>
                    <a:pt x="6347" y="17566"/>
                    <a:pt x="6347" y="19482"/>
                  </a:cubicBezTo>
                  <a:cubicBezTo>
                    <a:pt x="6347" y="19605"/>
                    <a:pt x="6569" y="19678"/>
                    <a:pt x="6791" y="19678"/>
                  </a:cubicBezTo>
                  <a:lnTo>
                    <a:pt x="6764" y="19678"/>
                  </a:lnTo>
                  <a:lnTo>
                    <a:pt x="8822" y="20984"/>
                  </a:lnTo>
                  <a:lnTo>
                    <a:pt x="12252" y="20984"/>
                  </a:lnTo>
                  <a:lnTo>
                    <a:pt x="14253" y="19678"/>
                  </a:lnTo>
                  <a:lnTo>
                    <a:pt x="14282" y="19678"/>
                  </a:lnTo>
                  <a:cubicBezTo>
                    <a:pt x="14504" y="19678"/>
                    <a:pt x="14671" y="19605"/>
                    <a:pt x="14671" y="19482"/>
                  </a:cubicBezTo>
                  <a:cubicBezTo>
                    <a:pt x="14671" y="19482"/>
                    <a:pt x="14671" y="19482"/>
                    <a:pt x="14671" y="17566"/>
                  </a:cubicBezTo>
                  <a:cubicBezTo>
                    <a:pt x="14671" y="17566"/>
                    <a:pt x="14671" y="17541"/>
                    <a:pt x="14671" y="17541"/>
                  </a:cubicBezTo>
                  <a:cubicBezTo>
                    <a:pt x="14671" y="17541"/>
                    <a:pt x="14671" y="17541"/>
                    <a:pt x="15170" y="17541"/>
                  </a:cubicBezTo>
                  <a:cubicBezTo>
                    <a:pt x="15392" y="17541"/>
                    <a:pt x="15559" y="17467"/>
                    <a:pt x="15559" y="17369"/>
                  </a:cubicBezTo>
                  <a:cubicBezTo>
                    <a:pt x="15559" y="17369"/>
                    <a:pt x="15559" y="17369"/>
                    <a:pt x="15559" y="16755"/>
                  </a:cubicBezTo>
                  <a:cubicBezTo>
                    <a:pt x="15559" y="16657"/>
                    <a:pt x="15392" y="16559"/>
                    <a:pt x="15170" y="16559"/>
                  </a:cubicBezTo>
                  <a:cubicBezTo>
                    <a:pt x="15170" y="16559"/>
                    <a:pt x="15170" y="16559"/>
                    <a:pt x="5903" y="1655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3" name="Rounded Rectangle 7">
              <a:extLst>
                <a:ext uri="{FF2B5EF4-FFF2-40B4-BE49-F238E27FC236}">
                  <a16:creationId xmlns:a16="http://schemas.microsoft.com/office/drawing/2014/main" id="{DB729D68-142D-CC94-2997-DE5DC7091B74}"/>
                </a:ext>
              </a:extLst>
            </p:cNvPr>
            <p:cNvSpPr/>
            <p:nvPr/>
          </p:nvSpPr>
          <p:spPr>
            <a:xfrm rot="16200000">
              <a:off x="1527565" y="4383045"/>
              <a:ext cx="243799" cy="439205"/>
            </a:xfrm>
            <a:prstGeom prst="roundRect">
              <a:avLst>
                <a:gd name="adj" fmla="val 21773"/>
              </a:avLst>
            </a:prstGeom>
            <a:solidFill>
              <a:srgbClr val="F7F9FF"/>
            </a:solidFill>
            <a:ln w="12700">
              <a:miter lim="400000"/>
            </a:ln>
            <a:effectLst>
              <a:outerShdw blurRad="63500" rotWithShape="0">
                <a:srgbClr val="F7F9FF">
                  <a:alpha val="40000"/>
                </a:srgbClr>
              </a:outerShdw>
            </a:effectLst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3600">
                  <a:solidFill>
                    <a:srgbClr val="C8CBD1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3957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912DCF3-50A8-7877-C49C-415D5E4601C9}"/>
              </a:ext>
            </a:extLst>
          </p:cNvPr>
          <p:cNvGrpSpPr/>
          <p:nvPr/>
        </p:nvGrpSpPr>
        <p:grpSpPr>
          <a:xfrm>
            <a:off x="3825700" y="1398494"/>
            <a:ext cx="1604359" cy="3264946"/>
            <a:chOff x="3825700" y="1796527"/>
            <a:chExt cx="1604359" cy="326494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7A2D19F-1C31-E52A-0239-7E0C9E887EB3}"/>
                </a:ext>
              </a:extLst>
            </p:cNvPr>
            <p:cNvSpPr/>
            <p:nvPr/>
          </p:nvSpPr>
          <p:spPr>
            <a:xfrm>
              <a:off x="4182628" y="1869587"/>
              <a:ext cx="868857" cy="40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0848" extrusionOk="0">
                  <a:moveTo>
                    <a:pt x="17785" y="3"/>
                  </a:moveTo>
                  <a:cubicBezTo>
                    <a:pt x="19232" y="-86"/>
                    <a:pt x="20556" y="2019"/>
                    <a:pt x="20899" y="5170"/>
                  </a:cubicBezTo>
                  <a:cubicBezTo>
                    <a:pt x="21291" y="8772"/>
                    <a:pt x="20253" y="12376"/>
                    <a:pt x="18580" y="13220"/>
                  </a:cubicBezTo>
                  <a:lnTo>
                    <a:pt x="3821" y="20670"/>
                  </a:lnTo>
                  <a:cubicBezTo>
                    <a:pt x="2149" y="21514"/>
                    <a:pt x="475" y="19279"/>
                    <a:pt x="83" y="15677"/>
                  </a:cubicBezTo>
                  <a:cubicBezTo>
                    <a:pt x="-309" y="12076"/>
                    <a:pt x="729" y="8472"/>
                    <a:pt x="2402" y="7628"/>
                  </a:cubicBezTo>
                  <a:lnTo>
                    <a:pt x="17161" y="178"/>
                  </a:lnTo>
                  <a:cubicBezTo>
                    <a:pt x="17370" y="73"/>
                    <a:pt x="17579" y="15"/>
                    <a:pt x="17785" y="3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987A07E-3493-49BF-13CA-40056B1DD602}"/>
                </a:ext>
              </a:extLst>
            </p:cNvPr>
            <p:cNvSpPr/>
            <p:nvPr/>
          </p:nvSpPr>
          <p:spPr>
            <a:xfrm>
              <a:off x="3931630" y="2110037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5C02822-888A-29A5-46EF-78DC6C892318}"/>
                </a:ext>
              </a:extLst>
            </p:cNvPr>
            <p:cNvSpPr/>
            <p:nvPr/>
          </p:nvSpPr>
          <p:spPr>
            <a:xfrm>
              <a:off x="3931630" y="2420825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79B0-1F53-B707-FFB5-5376CC6FFAF2}"/>
                </a:ext>
              </a:extLst>
            </p:cNvPr>
            <p:cNvSpPr/>
            <p:nvPr/>
          </p:nvSpPr>
          <p:spPr>
            <a:xfrm>
              <a:off x="3931630" y="2731613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A240C29-CCEE-2355-983D-F2B7A62D98A4}"/>
                </a:ext>
              </a:extLst>
            </p:cNvPr>
            <p:cNvSpPr/>
            <p:nvPr/>
          </p:nvSpPr>
          <p:spPr>
            <a:xfrm>
              <a:off x="3931630" y="3042401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9570ABE-523C-6605-67F4-711ED4CE1B7F}"/>
                </a:ext>
              </a:extLst>
            </p:cNvPr>
            <p:cNvSpPr/>
            <p:nvPr/>
          </p:nvSpPr>
          <p:spPr>
            <a:xfrm>
              <a:off x="3982272" y="3382464"/>
              <a:ext cx="1278103" cy="90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61" extrusionOk="0">
                  <a:moveTo>
                    <a:pt x="19176" y="2"/>
                  </a:moveTo>
                  <a:cubicBezTo>
                    <a:pt x="20179" y="-39"/>
                    <a:pt x="21096" y="929"/>
                    <a:pt x="21334" y="2379"/>
                  </a:cubicBezTo>
                  <a:cubicBezTo>
                    <a:pt x="21538" y="3621"/>
                    <a:pt x="21184" y="4864"/>
                    <a:pt x="20506" y="5572"/>
                  </a:cubicBezTo>
                  <a:lnTo>
                    <a:pt x="20271" y="5769"/>
                  </a:lnTo>
                  <a:lnTo>
                    <a:pt x="20327" y="5781"/>
                  </a:lnTo>
                  <a:cubicBezTo>
                    <a:pt x="20706" y="5964"/>
                    <a:pt x="20939" y="6396"/>
                    <a:pt x="20939" y="6929"/>
                  </a:cubicBezTo>
                  <a:cubicBezTo>
                    <a:pt x="20939" y="16329"/>
                    <a:pt x="20939" y="16329"/>
                    <a:pt x="20939" y="16329"/>
                  </a:cubicBezTo>
                  <a:cubicBezTo>
                    <a:pt x="15965" y="21561"/>
                    <a:pt x="15965" y="21561"/>
                    <a:pt x="15965" y="21561"/>
                  </a:cubicBezTo>
                  <a:cubicBezTo>
                    <a:pt x="5188" y="21561"/>
                    <a:pt x="5188" y="21561"/>
                    <a:pt x="5188" y="21561"/>
                  </a:cubicBezTo>
                  <a:cubicBezTo>
                    <a:pt x="5119" y="21561"/>
                    <a:pt x="491" y="16417"/>
                    <a:pt x="76" y="15885"/>
                  </a:cubicBezTo>
                  <a:cubicBezTo>
                    <a:pt x="7" y="6929"/>
                    <a:pt x="7" y="6929"/>
                    <a:pt x="7" y="6929"/>
                  </a:cubicBezTo>
                  <a:cubicBezTo>
                    <a:pt x="-62" y="6219"/>
                    <a:pt x="422" y="5687"/>
                    <a:pt x="974" y="5687"/>
                  </a:cubicBezTo>
                  <a:cubicBezTo>
                    <a:pt x="1566" y="5687"/>
                    <a:pt x="2139" y="5687"/>
                    <a:pt x="2694" y="5687"/>
                  </a:cubicBezTo>
                  <a:lnTo>
                    <a:pt x="3349" y="5687"/>
                  </a:lnTo>
                  <a:lnTo>
                    <a:pt x="3514" y="5432"/>
                  </a:lnTo>
                  <a:cubicBezTo>
                    <a:pt x="3741" y="5197"/>
                    <a:pt x="4003" y="5020"/>
                    <a:pt x="4293" y="4923"/>
                  </a:cubicBezTo>
                  <a:lnTo>
                    <a:pt x="18743" y="82"/>
                  </a:lnTo>
                  <a:cubicBezTo>
                    <a:pt x="18888" y="34"/>
                    <a:pt x="19033" y="8"/>
                    <a:pt x="19176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6EC6BEB-DD39-4EA4-397B-68101D7715ED}"/>
                </a:ext>
              </a:extLst>
            </p:cNvPr>
            <p:cNvSpPr/>
            <p:nvPr/>
          </p:nvSpPr>
          <p:spPr>
            <a:xfrm>
              <a:off x="4231164" y="4299439"/>
              <a:ext cx="750168" cy="66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9" y="0"/>
                  </a:moveTo>
                  <a:cubicBezTo>
                    <a:pt x="20769" y="0"/>
                    <a:pt x="20769" y="0"/>
                    <a:pt x="20769" y="0"/>
                  </a:cubicBezTo>
                  <a:cubicBezTo>
                    <a:pt x="21244" y="0"/>
                    <a:pt x="21600" y="480"/>
                    <a:pt x="21600" y="959"/>
                  </a:cubicBezTo>
                  <a:cubicBezTo>
                    <a:pt x="21600" y="3957"/>
                    <a:pt x="21600" y="3957"/>
                    <a:pt x="21600" y="3957"/>
                  </a:cubicBezTo>
                  <a:cubicBezTo>
                    <a:pt x="21600" y="4436"/>
                    <a:pt x="21244" y="4796"/>
                    <a:pt x="20769" y="4796"/>
                  </a:cubicBezTo>
                  <a:cubicBezTo>
                    <a:pt x="19701" y="4796"/>
                    <a:pt x="19701" y="4796"/>
                    <a:pt x="19701" y="4796"/>
                  </a:cubicBezTo>
                  <a:cubicBezTo>
                    <a:pt x="19701" y="4796"/>
                    <a:pt x="19701" y="4916"/>
                    <a:pt x="19701" y="4916"/>
                  </a:cubicBezTo>
                  <a:cubicBezTo>
                    <a:pt x="19701" y="14268"/>
                    <a:pt x="19701" y="14268"/>
                    <a:pt x="19701" y="14268"/>
                  </a:cubicBezTo>
                  <a:cubicBezTo>
                    <a:pt x="19701" y="14868"/>
                    <a:pt x="19345" y="15228"/>
                    <a:pt x="18870" y="15228"/>
                  </a:cubicBezTo>
                  <a:lnTo>
                    <a:pt x="18808" y="15228"/>
                  </a:lnTo>
                  <a:lnTo>
                    <a:pt x="14529" y="21600"/>
                  </a:lnTo>
                  <a:lnTo>
                    <a:pt x="7193" y="21600"/>
                  </a:lnTo>
                  <a:lnTo>
                    <a:pt x="2792" y="15228"/>
                  </a:lnTo>
                  <a:lnTo>
                    <a:pt x="2848" y="15228"/>
                  </a:lnTo>
                  <a:cubicBezTo>
                    <a:pt x="2374" y="15228"/>
                    <a:pt x="1899" y="14868"/>
                    <a:pt x="1899" y="14268"/>
                  </a:cubicBezTo>
                  <a:cubicBezTo>
                    <a:pt x="1899" y="4916"/>
                    <a:pt x="1899" y="4916"/>
                    <a:pt x="1899" y="4916"/>
                  </a:cubicBezTo>
                  <a:cubicBezTo>
                    <a:pt x="1899" y="4916"/>
                    <a:pt x="1899" y="4796"/>
                    <a:pt x="1899" y="4796"/>
                  </a:cubicBezTo>
                  <a:cubicBezTo>
                    <a:pt x="949" y="4796"/>
                    <a:pt x="949" y="4796"/>
                    <a:pt x="949" y="4796"/>
                  </a:cubicBezTo>
                  <a:cubicBezTo>
                    <a:pt x="475" y="4796"/>
                    <a:pt x="0" y="4436"/>
                    <a:pt x="0" y="3957"/>
                  </a:cubicBezTo>
                  <a:cubicBezTo>
                    <a:pt x="0" y="959"/>
                    <a:pt x="0" y="959"/>
                    <a:pt x="0" y="959"/>
                  </a:cubicBezTo>
                  <a:cubicBezTo>
                    <a:pt x="0" y="480"/>
                    <a:pt x="475" y="0"/>
                    <a:pt x="949" y="0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1" name="Rounded Rectangle 7">
              <a:extLst>
                <a:ext uri="{FF2B5EF4-FFF2-40B4-BE49-F238E27FC236}">
                  <a16:creationId xmlns:a16="http://schemas.microsoft.com/office/drawing/2014/main" id="{0971311A-2579-7DB3-6619-7A1E352E3753}"/>
                </a:ext>
              </a:extLst>
            </p:cNvPr>
            <p:cNvSpPr/>
            <p:nvPr/>
          </p:nvSpPr>
          <p:spPr>
            <a:xfrm rot="10800000">
              <a:off x="3864964" y="2628658"/>
              <a:ext cx="1527414" cy="2385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8" extrusionOk="0">
                  <a:moveTo>
                    <a:pt x="0" y="1449"/>
                  </a:moveTo>
                  <a:cubicBezTo>
                    <a:pt x="0" y="649"/>
                    <a:pt x="921" y="0"/>
                    <a:pt x="2058" y="0"/>
                  </a:cubicBezTo>
                  <a:lnTo>
                    <a:pt x="19542" y="0"/>
                  </a:lnTo>
                  <a:cubicBezTo>
                    <a:pt x="20679" y="0"/>
                    <a:pt x="21600" y="649"/>
                    <a:pt x="21600" y="1449"/>
                  </a:cubicBezTo>
                  <a:lnTo>
                    <a:pt x="21600" y="19685"/>
                  </a:lnTo>
                  <a:cubicBezTo>
                    <a:pt x="21600" y="20486"/>
                    <a:pt x="20608" y="20278"/>
                    <a:pt x="19472" y="20278"/>
                  </a:cubicBezTo>
                  <a:cubicBezTo>
                    <a:pt x="10905" y="18150"/>
                    <a:pt x="7697" y="21600"/>
                    <a:pt x="2058" y="21134"/>
                  </a:cubicBezTo>
                  <a:cubicBezTo>
                    <a:pt x="921" y="21134"/>
                    <a:pt x="0" y="20486"/>
                    <a:pt x="0" y="19685"/>
                  </a:cubicBezTo>
                  <a:lnTo>
                    <a:pt x="0" y="144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100">
                  <a:solidFill>
                    <a:srgbClr val="F7F9FF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198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A2E914-EDE2-6904-DF04-8C829FC22A9E}"/>
                </a:ext>
              </a:extLst>
            </p:cNvPr>
            <p:cNvSpPr/>
            <p:nvPr/>
          </p:nvSpPr>
          <p:spPr>
            <a:xfrm>
              <a:off x="3825700" y="1796527"/>
              <a:ext cx="1604359" cy="3264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14721" y="484"/>
                  </a:moveTo>
                  <a:cubicBezTo>
                    <a:pt x="14606" y="485"/>
                    <a:pt x="14489" y="493"/>
                    <a:pt x="14373" y="506"/>
                  </a:cubicBezTo>
                  <a:lnTo>
                    <a:pt x="6144" y="1454"/>
                  </a:lnTo>
                  <a:cubicBezTo>
                    <a:pt x="5212" y="1561"/>
                    <a:pt x="4633" y="2020"/>
                    <a:pt x="4852" y="2478"/>
                  </a:cubicBezTo>
                  <a:cubicBezTo>
                    <a:pt x="5070" y="2936"/>
                    <a:pt x="6003" y="3221"/>
                    <a:pt x="6936" y="3113"/>
                  </a:cubicBezTo>
                  <a:lnTo>
                    <a:pt x="15164" y="2165"/>
                  </a:lnTo>
                  <a:cubicBezTo>
                    <a:pt x="16097" y="2058"/>
                    <a:pt x="16676" y="1599"/>
                    <a:pt x="16457" y="1141"/>
                  </a:cubicBezTo>
                  <a:cubicBezTo>
                    <a:pt x="16266" y="740"/>
                    <a:pt x="15527" y="472"/>
                    <a:pt x="14721" y="484"/>
                  </a:cubicBezTo>
                  <a:close/>
                  <a:moveTo>
                    <a:pt x="18100" y="2074"/>
                  </a:moveTo>
                  <a:cubicBezTo>
                    <a:pt x="17985" y="2076"/>
                    <a:pt x="17869" y="2083"/>
                    <a:pt x="17752" y="2097"/>
                  </a:cubicBezTo>
                  <a:lnTo>
                    <a:pt x="2765" y="3823"/>
                  </a:lnTo>
                  <a:cubicBezTo>
                    <a:pt x="1832" y="3931"/>
                    <a:pt x="1254" y="4389"/>
                    <a:pt x="1472" y="4847"/>
                  </a:cubicBezTo>
                  <a:cubicBezTo>
                    <a:pt x="1691" y="5306"/>
                    <a:pt x="2624" y="5590"/>
                    <a:pt x="3557" y="5482"/>
                  </a:cubicBezTo>
                  <a:lnTo>
                    <a:pt x="18544" y="3756"/>
                  </a:lnTo>
                  <a:cubicBezTo>
                    <a:pt x="19476" y="3649"/>
                    <a:pt x="20055" y="3190"/>
                    <a:pt x="19836" y="2732"/>
                  </a:cubicBezTo>
                  <a:cubicBezTo>
                    <a:pt x="19645" y="2331"/>
                    <a:pt x="18907" y="2063"/>
                    <a:pt x="18100" y="2074"/>
                  </a:cubicBezTo>
                  <a:close/>
                  <a:moveTo>
                    <a:pt x="18100" y="4131"/>
                  </a:moveTo>
                  <a:cubicBezTo>
                    <a:pt x="17985" y="4132"/>
                    <a:pt x="17869" y="4139"/>
                    <a:pt x="17752" y="4153"/>
                  </a:cubicBezTo>
                  <a:lnTo>
                    <a:pt x="2765" y="5879"/>
                  </a:lnTo>
                  <a:cubicBezTo>
                    <a:pt x="1832" y="5987"/>
                    <a:pt x="1254" y="6445"/>
                    <a:pt x="1472" y="6903"/>
                  </a:cubicBezTo>
                  <a:cubicBezTo>
                    <a:pt x="1691" y="7362"/>
                    <a:pt x="2624" y="7646"/>
                    <a:pt x="3557" y="7539"/>
                  </a:cubicBezTo>
                  <a:lnTo>
                    <a:pt x="18544" y="5812"/>
                  </a:lnTo>
                  <a:cubicBezTo>
                    <a:pt x="19476" y="5705"/>
                    <a:pt x="20055" y="5246"/>
                    <a:pt x="19836" y="4788"/>
                  </a:cubicBezTo>
                  <a:cubicBezTo>
                    <a:pt x="19645" y="4387"/>
                    <a:pt x="18907" y="4119"/>
                    <a:pt x="18100" y="4131"/>
                  </a:cubicBezTo>
                  <a:close/>
                  <a:moveTo>
                    <a:pt x="18100" y="6187"/>
                  </a:moveTo>
                  <a:cubicBezTo>
                    <a:pt x="17985" y="6188"/>
                    <a:pt x="17869" y="6196"/>
                    <a:pt x="17752" y="6209"/>
                  </a:cubicBezTo>
                  <a:lnTo>
                    <a:pt x="2765" y="7935"/>
                  </a:lnTo>
                  <a:cubicBezTo>
                    <a:pt x="1832" y="8043"/>
                    <a:pt x="1254" y="8501"/>
                    <a:pt x="1472" y="8959"/>
                  </a:cubicBezTo>
                  <a:cubicBezTo>
                    <a:pt x="1691" y="9418"/>
                    <a:pt x="2624" y="9702"/>
                    <a:pt x="3557" y="9595"/>
                  </a:cubicBezTo>
                  <a:lnTo>
                    <a:pt x="18544" y="7868"/>
                  </a:lnTo>
                  <a:cubicBezTo>
                    <a:pt x="19476" y="7761"/>
                    <a:pt x="20055" y="7302"/>
                    <a:pt x="19836" y="6844"/>
                  </a:cubicBezTo>
                  <a:cubicBezTo>
                    <a:pt x="19645" y="6443"/>
                    <a:pt x="18907" y="6175"/>
                    <a:pt x="18100" y="6187"/>
                  </a:cubicBezTo>
                  <a:close/>
                  <a:moveTo>
                    <a:pt x="18100" y="8243"/>
                  </a:moveTo>
                  <a:cubicBezTo>
                    <a:pt x="17985" y="8244"/>
                    <a:pt x="17869" y="8252"/>
                    <a:pt x="17752" y="8265"/>
                  </a:cubicBezTo>
                  <a:lnTo>
                    <a:pt x="2765" y="9991"/>
                  </a:lnTo>
                  <a:cubicBezTo>
                    <a:pt x="1832" y="10099"/>
                    <a:pt x="1254" y="10557"/>
                    <a:pt x="1472" y="11016"/>
                  </a:cubicBezTo>
                  <a:cubicBezTo>
                    <a:pt x="1691" y="11474"/>
                    <a:pt x="2624" y="11758"/>
                    <a:pt x="3557" y="11651"/>
                  </a:cubicBezTo>
                  <a:lnTo>
                    <a:pt x="18544" y="9924"/>
                  </a:lnTo>
                  <a:cubicBezTo>
                    <a:pt x="19476" y="9817"/>
                    <a:pt x="20055" y="9358"/>
                    <a:pt x="19836" y="8900"/>
                  </a:cubicBezTo>
                  <a:cubicBezTo>
                    <a:pt x="19645" y="8499"/>
                    <a:pt x="18907" y="8231"/>
                    <a:pt x="18100" y="8243"/>
                  </a:cubicBezTo>
                  <a:close/>
                  <a:moveTo>
                    <a:pt x="17533" y="10492"/>
                  </a:moveTo>
                  <a:cubicBezTo>
                    <a:pt x="17418" y="10494"/>
                    <a:pt x="17302" y="10501"/>
                    <a:pt x="17185" y="10515"/>
                  </a:cubicBezTo>
                  <a:lnTo>
                    <a:pt x="5561" y="11854"/>
                  </a:lnTo>
                  <a:cubicBezTo>
                    <a:pt x="5328" y="11881"/>
                    <a:pt x="5117" y="11929"/>
                    <a:pt x="4935" y="11995"/>
                  </a:cubicBezTo>
                  <a:lnTo>
                    <a:pt x="4802" y="12065"/>
                  </a:lnTo>
                  <a:lnTo>
                    <a:pt x="4275" y="12065"/>
                  </a:lnTo>
                  <a:cubicBezTo>
                    <a:pt x="3828" y="12065"/>
                    <a:pt x="3367" y="12065"/>
                    <a:pt x="2891" y="12065"/>
                  </a:cubicBezTo>
                  <a:cubicBezTo>
                    <a:pt x="2447" y="12065"/>
                    <a:pt x="2058" y="12212"/>
                    <a:pt x="2113" y="12409"/>
                  </a:cubicBezTo>
                  <a:cubicBezTo>
                    <a:pt x="2113" y="12409"/>
                    <a:pt x="2113" y="12409"/>
                    <a:pt x="2169" y="14886"/>
                  </a:cubicBezTo>
                  <a:cubicBezTo>
                    <a:pt x="2502" y="15033"/>
                    <a:pt x="6226" y="16456"/>
                    <a:pt x="6281" y="16456"/>
                  </a:cubicBezTo>
                  <a:cubicBezTo>
                    <a:pt x="6281" y="16456"/>
                    <a:pt x="6281" y="16456"/>
                    <a:pt x="14950" y="16456"/>
                  </a:cubicBezTo>
                  <a:cubicBezTo>
                    <a:pt x="14950" y="16456"/>
                    <a:pt x="14950" y="16456"/>
                    <a:pt x="18951" y="15009"/>
                  </a:cubicBezTo>
                  <a:cubicBezTo>
                    <a:pt x="18951" y="15009"/>
                    <a:pt x="18951" y="15009"/>
                    <a:pt x="18951" y="12409"/>
                  </a:cubicBezTo>
                  <a:cubicBezTo>
                    <a:pt x="18951" y="12261"/>
                    <a:pt x="18764" y="12142"/>
                    <a:pt x="18459" y="12091"/>
                  </a:cubicBezTo>
                  <a:lnTo>
                    <a:pt x="18414" y="12088"/>
                  </a:lnTo>
                  <a:lnTo>
                    <a:pt x="18603" y="12033"/>
                  </a:lnTo>
                  <a:cubicBezTo>
                    <a:pt x="19149" y="11838"/>
                    <a:pt x="19433" y="11494"/>
                    <a:pt x="19269" y="11150"/>
                  </a:cubicBezTo>
                  <a:cubicBezTo>
                    <a:pt x="19078" y="10749"/>
                    <a:pt x="18340" y="10481"/>
                    <a:pt x="17533" y="10492"/>
                  </a:cubicBezTo>
                  <a:close/>
                  <a:moveTo>
                    <a:pt x="5903" y="16559"/>
                  </a:moveTo>
                  <a:cubicBezTo>
                    <a:pt x="5681" y="16559"/>
                    <a:pt x="5459" y="16657"/>
                    <a:pt x="5459" y="16755"/>
                  </a:cubicBezTo>
                  <a:cubicBezTo>
                    <a:pt x="5459" y="16755"/>
                    <a:pt x="5459" y="16755"/>
                    <a:pt x="5459" y="17369"/>
                  </a:cubicBezTo>
                  <a:cubicBezTo>
                    <a:pt x="5459" y="17467"/>
                    <a:pt x="5681" y="17541"/>
                    <a:pt x="5903" y="17541"/>
                  </a:cubicBezTo>
                  <a:cubicBezTo>
                    <a:pt x="5903" y="17541"/>
                    <a:pt x="5903" y="17541"/>
                    <a:pt x="6347" y="17541"/>
                  </a:cubicBezTo>
                  <a:cubicBezTo>
                    <a:pt x="6347" y="17541"/>
                    <a:pt x="6347" y="17566"/>
                    <a:pt x="6347" y="17566"/>
                  </a:cubicBezTo>
                  <a:cubicBezTo>
                    <a:pt x="6347" y="17566"/>
                    <a:pt x="6347" y="17566"/>
                    <a:pt x="6347" y="19482"/>
                  </a:cubicBezTo>
                  <a:cubicBezTo>
                    <a:pt x="6347" y="19605"/>
                    <a:pt x="6569" y="19678"/>
                    <a:pt x="6791" y="19678"/>
                  </a:cubicBezTo>
                  <a:lnTo>
                    <a:pt x="6764" y="19678"/>
                  </a:lnTo>
                  <a:lnTo>
                    <a:pt x="8822" y="20984"/>
                  </a:lnTo>
                  <a:lnTo>
                    <a:pt x="12252" y="20984"/>
                  </a:lnTo>
                  <a:lnTo>
                    <a:pt x="14253" y="19678"/>
                  </a:lnTo>
                  <a:lnTo>
                    <a:pt x="14282" y="19678"/>
                  </a:lnTo>
                  <a:cubicBezTo>
                    <a:pt x="14504" y="19678"/>
                    <a:pt x="14671" y="19605"/>
                    <a:pt x="14671" y="19482"/>
                  </a:cubicBezTo>
                  <a:cubicBezTo>
                    <a:pt x="14671" y="19482"/>
                    <a:pt x="14671" y="19482"/>
                    <a:pt x="14671" y="17566"/>
                  </a:cubicBezTo>
                  <a:cubicBezTo>
                    <a:pt x="14671" y="17566"/>
                    <a:pt x="14671" y="17541"/>
                    <a:pt x="14671" y="17541"/>
                  </a:cubicBezTo>
                  <a:cubicBezTo>
                    <a:pt x="14671" y="17541"/>
                    <a:pt x="14671" y="17541"/>
                    <a:pt x="15170" y="17541"/>
                  </a:cubicBezTo>
                  <a:cubicBezTo>
                    <a:pt x="15392" y="17541"/>
                    <a:pt x="15559" y="17467"/>
                    <a:pt x="15559" y="17369"/>
                  </a:cubicBezTo>
                  <a:cubicBezTo>
                    <a:pt x="15559" y="17369"/>
                    <a:pt x="15559" y="17369"/>
                    <a:pt x="15559" y="16755"/>
                  </a:cubicBezTo>
                  <a:cubicBezTo>
                    <a:pt x="15559" y="16657"/>
                    <a:pt x="15392" y="16559"/>
                    <a:pt x="15170" y="16559"/>
                  </a:cubicBezTo>
                  <a:cubicBezTo>
                    <a:pt x="15170" y="16559"/>
                    <a:pt x="15170" y="16559"/>
                    <a:pt x="5903" y="1655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3" name="Rounded Rectangle 7">
              <a:extLst>
                <a:ext uri="{FF2B5EF4-FFF2-40B4-BE49-F238E27FC236}">
                  <a16:creationId xmlns:a16="http://schemas.microsoft.com/office/drawing/2014/main" id="{59253A17-FC84-E2AD-CEF1-73E5BCD801FE}"/>
                </a:ext>
              </a:extLst>
            </p:cNvPr>
            <p:cNvSpPr/>
            <p:nvPr/>
          </p:nvSpPr>
          <p:spPr>
            <a:xfrm rot="16200000">
              <a:off x="4484348" y="4383045"/>
              <a:ext cx="243799" cy="439205"/>
            </a:xfrm>
            <a:prstGeom prst="roundRect">
              <a:avLst>
                <a:gd name="adj" fmla="val 21773"/>
              </a:avLst>
            </a:prstGeom>
            <a:solidFill>
              <a:srgbClr val="F7F9FF"/>
            </a:solidFill>
            <a:ln w="12700">
              <a:miter lim="400000"/>
            </a:ln>
            <a:effectLst>
              <a:outerShdw blurRad="63500" rotWithShape="0">
                <a:srgbClr val="F7F9FF">
                  <a:alpha val="40000"/>
                </a:srgbClr>
              </a:outerShdw>
            </a:effectLst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3600">
                  <a:solidFill>
                    <a:srgbClr val="C8CBD1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3957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79C11E-DD47-6EA1-EBD9-22C8FCF88F12}"/>
              </a:ext>
            </a:extLst>
          </p:cNvPr>
          <p:cNvGrpSpPr/>
          <p:nvPr/>
        </p:nvGrpSpPr>
        <p:grpSpPr>
          <a:xfrm>
            <a:off x="6772211" y="1398494"/>
            <a:ext cx="1604359" cy="3264946"/>
            <a:chOff x="6772211" y="1796527"/>
            <a:chExt cx="1604359" cy="326494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B989345-DF46-1862-CD1D-83ED3FCE32F8}"/>
                </a:ext>
              </a:extLst>
            </p:cNvPr>
            <p:cNvSpPr/>
            <p:nvPr/>
          </p:nvSpPr>
          <p:spPr>
            <a:xfrm>
              <a:off x="7129138" y="1869587"/>
              <a:ext cx="868859" cy="40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0848" extrusionOk="0">
                  <a:moveTo>
                    <a:pt x="17785" y="3"/>
                  </a:moveTo>
                  <a:cubicBezTo>
                    <a:pt x="19232" y="-86"/>
                    <a:pt x="20556" y="2019"/>
                    <a:pt x="20899" y="5170"/>
                  </a:cubicBezTo>
                  <a:cubicBezTo>
                    <a:pt x="21291" y="8772"/>
                    <a:pt x="20253" y="12376"/>
                    <a:pt x="18580" y="13220"/>
                  </a:cubicBezTo>
                  <a:lnTo>
                    <a:pt x="3821" y="20670"/>
                  </a:lnTo>
                  <a:cubicBezTo>
                    <a:pt x="2149" y="21514"/>
                    <a:pt x="475" y="19279"/>
                    <a:pt x="83" y="15677"/>
                  </a:cubicBezTo>
                  <a:cubicBezTo>
                    <a:pt x="-309" y="12076"/>
                    <a:pt x="729" y="8472"/>
                    <a:pt x="2402" y="7628"/>
                  </a:cubicBezTo>
                  <a:lnTo>
                    <a:pt x="17161" y="178"/>
                  </a:lnTo>
                  <a:cubicBezTo>
                    <a:pt x="17370" y="73"/>
                    <a:pt x="17579" y="15"/>
                    <a:pt x="17785" y="3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BFC6555-8E25-3376-69FF-D428425B300F}"/>
                </a:ext>
              </a:extLst>
            </p:cNvPr>
            <p:cNvSpPr/>
            <p:nvPr/>
          </p:nvSpPr>
          <p:spPr>
            <a:xfrm>
              <a:off x="6878141" y="2110037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570D3B9-DE14-50C8-7DE4-992B65FD134A}"/>
                </a:ext>
              </a:extLst>
            </p:cNvPr>
            <p:cNvSpPr/>
            <p:nvPr/>
          </p:nvSpPr>
          <p:spPr>
            <a:xfrm>
              <a:off x="6878141" y="2420825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4724A4-48DC-8A9C-47C4-ACB2E74EE56F}"/>
                </a:ext>
              </a:extLst>
            </p:cNvPr>
            <p:cNvSpPr/>
            <p:nvPr/>
          </p:nvSpPr>
          <p:spPr>
            <a:xfrm>
              <a:off x="6878141" y="2731613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56426CE-F6B5-5250-3F38-B053DFE2766D}"/>
                </a:ext>
              </a:extLst>
            </p:cNvPr>
            <p:cNvSpPr/>
            <p:nvPr/>
          </p:nvSpPr>
          <p:spPr>
            <a:xfrm>
              <a:off x="6878141" y="3042401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FE3843A-0B9F-85CE-7666-E143C1494684}"/>
                </a:ext>
              </a:extLst>
            </p:cNvPr>
            <p:cNvSpPr/>
            <p:nvPr/>
          </p:nvSpPr>
          <p:spPr>
            <a:xfrm>
              <a:off x="6928784" y="3382464"/>
              <a:ext cx="1278103" cy="90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61" extrusionOk="0">
                  <a:moveTo>
                    <a:pt x="19176" y="2"/>
                  </a:moveTo>
                  <a:cubicBezTo>
                    <a:pt x="20179" y="-39"/>
                    <a:pt x="21096" y="929"/>
                    <a:pt x="21334" y="2379"/>
                  </a:cubicBezTo>
                  <a:cubicBezTo>
                    <a:pt x="21538" y="3621"/>
                    <a:pt x="21184" y="4864"/>
                    <a:pt x="20506" y="5572"/>
                  </a:cubicBezTo>
                  <a:lnTo>
                    <a:pt x="20271" y="5769"/>
                  </a:lnTo>
                  <a:lnTo>
                    <a:pt x="20327" y="5781"/>
                  </a:lnTo>
                  <a:cubicBezTo>
                    <a:pt x="20706" y="5964"/>
                    <a:pt x="20939" y="6396"/>
                    <a:pt x="20939" y="6929"/>
                  </a:cubicBezTo>
                  <a:cubicBezTo>
                    <a:pt x="20939" y="16329"/>
                    <a:pt x="20939" y="16329"/>
                    <a:pt x="20939" y="16329"/>
                  </a:cubicBezTo>
                  <a:cubicBezTo>
                    <a:pt x="15965" y="21561"/>
                    <a:pt x="15965" y="21561"/>
                    <a:pt x="15965" y="21561"/>
                  </a:cubicBezTo>
                  <a:cubicBezTo>
                    <a:pt x="5188" y="21561"/>
                    <a:pt x="5188" y="21561"/>
                    <a:pt x="5188" y="21561"/>
                  </a:cubicBezTo>
                  <a:cubicBezTo>
                    <a:pt x="5119" y="21561"/>
                    <a:pt x="491" y="16417"/>
                    <a:pt x="76" y="15885"/>
                  </a:cubicBezTo>
                  <a:cubicBezTo>
                    <a:pt x="7" y="6929"/>
                    <a:pt x="7" y="6929"/>
                    <a:pt x="7" y="6929"/>
                  </a:cubicBezTo>
                  <a:cubicBezTo>
                    <a:pt x="-62" y="6219"/>
                    <a:pt x="422" y="5687"/>
                    <a:pt x="974" y="5687"/>
                  </a:cubicBezTo>
                  <a:cubicBezTo>
                    <a:pt x="1566" y="5687"/>
                    <a:pt x="2139" y="5687"/>
                    <a:pt x="2694" y="5687"/>
                  </a:cubicBezTo>
                  <a:lnTo>
                    <a:pt x="3349" y="5687"/>
                  </a:lnTo>
                  <a:lnTo>
                    <a:pt x="3514" y="5432"/>
                  </a:lnTo>
                  <a:cubicBezTo>
                    <a:pt x="3741" y="5197"/>
                    <a:pt x="4003" y="5020"/>
                    <a:pt x="4293" y="4923"/>
                  </a:cubicBezTo>
                  <a:lnTo>
                    <a:pt x="18743" y="82"/>
                  </a:lnTo>
                  <a:cubicBezTo>
                    <a:pt x="18888" y="34"/>
                    <a:pt x="19033" y="8"/>
                    <a:pt x="19176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06A0A8-D9E9-6A0E-519C-FBA82E98EFCD}"/>
                </a:ext>
              </a:extLst>
            </p:cNvPr>
            <p:cNvSpPr/>
            <p:nvPr/>
          </p:nvSpPr>
          <p:spPr>
            <a:xfrm>
              <a:off x="7177676" y="4299439"/>
              <a:ext cx="750168" cy="66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9" y="0"/>
                  </a:moveTo>
                  <a:cubicBezTo>
                    <a:pt x="20769" y="0"/>
                    <a:pt x="20769" y="0"/>
                    <a:pt x="20769" y="0"/>
                  </a:cubicBezTo>
                  <a:cubicBezTo>
                    <a:pt x="21244" y="0"/>
                    <a:pt x="21600" y="480"/>
                    <a:pt x="21600" y="959"/>
                  </a:cubicBezTo>
                  <a:cubicBezTo>
                    <a:pt x="21600" y="3957"/>
                    <a:pt x="21600" y="3957"/>
                    <a:pt x="21600" y="3957"/>
                  </a:cubicBezTo>
                  <a:cubicBezTo>
                    <a:pt x="21600" y="4436"/>
                    <a:pt x="21244" y="4796"/>
                    <a:pt x="20769" y="4796"/>
                  </a:cubicBezTo>
                  <a:cubicBezTo>
                    <a:pt x="19701" y="4796"/>
                    <a:pt x="19701" y="4796"/>
                    <a:pt x="19701" y="4796"/>
                  </a:cubicBezTo>
                  <a:cubicBezTo>
                    <a:pt x="19701" y="4796"/>
                    <a:pt x="19701" y="4916"/>
                    <a:pt x="19701" y="4916"/>
                  </a:cubicBezTo>
                  <a:cubicBezTo>
                    <a:pt x="19701" y="14268"/>
                    <a:pt x="19701" y="14268"/>
                    <a:pt x="19701" y="14268"/>
                  </a:cubicBezTo>
                  <a:cubicBezTo>
                    <a:pt x="19701" y="14868"/>
                    <a:pt x="19345" y="15228"/>
                    <a:pt x="18870" y="15228"/>
                  </a:cubicBezTo>
                  <a:lnTo>
                    <a:pt x="18808" y="15228"/>
                  </a:lnTo>
                  <a:lnTo>
                    <a:pt x="14529" y="21600"/>
                  </a:lnTo>
                  <a:lnTo>
                    <a:pt x="7193" y="21600"/>
                  </a:lnTo>
                  <a:lnTo>
                    <a:pt x="2792" y="15228"/>
                  </a:lnTo>
                  <a:lnTo>
                    <a:pt x="2848" y="15228"/>
                  </a:lnTo>
                  <a:cubicBezTo>
                    <a:pt x="2374" y="15228"/>
                    <a:pt x="1899" y="14868"/>
                    <a:pt x="1899" y="14268"/>
                  </a:cubicBezTo>
                  <a:cubicBezTo>
                    <a:pt x="1899" y="4916"/>
                    <a:pt x="1899" y="4916"/>
                    <a:pt x="1899" y="4916"/>
                  </a:cubicBezTo>
                  <a:cubicBezTo>
                    <a:pt x="1899" y="4916"/>
                    <a:pt x="1899" y="4796"/>
                    <a:pt x="1899" y="4796"/>
                  </a:cubicBezTo>
                  <a:cubicBezTo>
                    <a:pt x="949" y="4796"/>
                    <a:pt x="949" y="4796"/>
                    <a:pt x="949" y="4796"/>
                  </a:cubicBezTo>
                  <a:cubicBezTo>
                    <a:pt x="475" y="4796"/>
                    <a:pt x="0" y="4436"/>
                    <a:pt x="0" y="3957"/>
                  </a:cubicBezTo>
                  <a:cubicBezTo>
                    <a:pt x="0" y="959"/>
                    <a:pt x="0" y="959"/>
                    <a:pt x="0" y="959"/>
                  </a:cubicBezTo>
                  <a:cubicBezTo>
                    <a:pt x="0" y="480"/>
                    <a:pt x="475" y="0"/>
                    <a:pt x="949" y="0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1" name="Rounded Rectangle 7">
              <a:extLst>
                <a:ext uri="{FF2B5EF4-FFF2-40B4-BE49-F238E27FC236}">
                  <a16:creationId xmlns:a16="http://schemas.microsoft.com/office/drawing/2014/main" id="{68051062-B9DB-74FF-B02B-7412D111B0BC}"/>
                </a:ext>
              </a:extLst>
            </p:cNvPr>
            <p:cNvSpPr/>
            <p:nvPr/>
          </p:nvSpPr>
          <p:spPr>
            <a:xfrm rot="10800000">
              <a:off x="6811477" y="2110037"/>
              <a:ext cx="1527414" cy="2903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8" extrusionOk="0">
                  <a:moveTo>
                    <a:pt x="0" y="1449"/>
                  </a:moveTo>
                  <a:cubicBezTo>
                    <a:pt x="0" y="649"/>
                    <a:pt x="921" y="0"/>
                    <a:pt x="2058" y="0"/>
                  </a:cubicBezTo>
                  <a:lnTo>
                    <a:pt x="19542" y="0"/>
                  </a:lnTo>
                  <a:cubicBezTo>
                    <a:pt x="20679" y="0"/>
                    <a:pt x="21600" y="649"/>
                    <a:pt x="21600" y="1449"/>
                  </a:cubicBezTo>
                  <a:lnTo>
                    <a:pt x="21600" y="19685"/>
                  </a:lnTo>
                  <a:cubicBezTo>
                    <a:pt x="21600" y="20486"/>
                    <a:pt x="20608" y="20278"/>
                    <a:pt x="19472" y="20278"/>
                  </a:cubicBezTo>
                  <a:cubicBezTo>
                    <a:pt x="10905" y="18150"/>
                    <a:pt x="7697" y="21600"/>
                    <a:pt x="2058" y="21134"/>
                  </a:cubicBezTo>
                  <a:cubicBezTo>
                    <a:pt x="921" y="21134"/>
                    <a:pt x="0" y="20486"/>
                    <a:pt x="0" y="19685"/>
                  </a:cubicBezTo>
                  <a:lnTo>
                    <a:pt x="0" y="144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100">
                  <a:solidFill>
                    <a:srgbClr val="F7F9FF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198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3696C61-27E6-4C43-F41F-C89E91BB1F16}"/>
                </a:ext>
              </a:extLst>
            </p:cNvPr>
            <p:cNvSpPr/>
            <p:nvPr/>
          </p:nvSpPr>
          <p:spPr>
            <a:xfrm>
              <a:off x="6772211" y="1796527"/>
              <a:ext cx="1604359" cy="3264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14721" y="484"/>
                  </a:moveTo>
                  <a:cubicBezTo>
                    <a:pt x="14606" y="485"/>
                    <a:pt x="14489" y="493"/>
                    <a:pt x="14373" y="506"/>
                  </a:cubicBezTo>
                  <a:lnTo>
                    <a:pt x="6144" y="1454"/>
                  </a:lnTo>
                  <a:cubicBezTo>
                    <a:pt x="5212" y="1561"/>
                    <a:pt x="4633" y="2020"/>
                    <a:pt x="4852" y="2478"/>
                  </a:cubicBezTo>
                  <a:cubicBezTo>
                    <a:pt x="5070" y="2936"/>
                    <a:pt x="6003" y="3221"/>
                    <a:pt x="6936" y="3113"/>
                  </a:cubicBezTo>
                  <a:lnTo>
                    <a:pt x="15164" y="2165"/>
                  </a:lnTo>
                  <a:cubicBezTo>
                    <a:pt x="16097" y="2058"/>
                    <a:pt x="16676" y="1599"/>
                    <a:pt x="16457" y="1141"/>
                  </a:cubicBezTo>
                  <a:cubicBezTo>
                    <a:pt x="16266" y="740"/>
                    <a:pt x="15527" y="472"/>
                    <a:pt x="14721" y="484"/>
                  </a:cubicBezTo>
                  <a:close/>
                  <a:moveTo>
                    <a:pt x="18100" y="2074"/>
                  </a:moveTo>
                  <a:cubicBezTo>
                    <a:pt x="17985" y="2076"/>
                    <a:pt x="17869" y="2083"/>
                    <a:pt x="17752" y="2097"/>
                  </a:cubicBezTo>
                  <a:lnTo>
                    <a:pt x="2765" y="3823"/>
                  </a:lnTo>
                  <a:cubicBezTo>
                    <a:pt x="1832" y="3931"/>
                    <a:pt x="1254" y="4389"/>
                    <a:pt x="1472" y="4847"/>
                  </a:cubicBezTo>
                  <a:cubicBezTo>
                    <a:pt x="1691" y="5306"/>
                    <a:pt x="2624" y="5590"/>
                    <a:pt x="3557" y="5482"/>
                  </a:cubicBezTo>
                  <a:lnTo>
                    <a:pt x="18544" y="3756"/>
                  </a:lnTo>
                  <a:cubicBezTo>
                    <a:pt x="19476" y="3649"/>
                    <a:pt x="20055" y="3190"/>
                    <a:pt x="19836" y="2732"/>
                  </a:cubicBezTo>
                  <a:cubicBezTo>
                    <a:pt x="19645" y="2331"/>
                    <a:pt x="18907" y="2063"/>
                    <a:pt x="18100" y="2074"/>
                  </a:cubicBezTo>
                  <a:close/>
                  <a:moveTo>
                    <a:pt x="18100" y="4131"/>
                  </a:moveTo>
                  <a:cubicBezTo>
                    <a:pt x="17985" y="4132"/>
                    <a:pt x="17869" y="4139"/>
                    <a:pt x="17752" y="4153"/>
                  </a:cubicBezTo>
                  <a:lnTo>
                    <a:pt x="2765" y="5879"/>
                  </a:lnTo>
                  <a:cubicBezTo>
                    <a:pt x="1832" y="5987"/>
                    <a:pt x="1254" y="6445"/>
                    <a:pt x="1472" y="6903"/>
                  </a:cubicBezTo>
                  <a:cubicBezTo>
                    <a:pt x="1691" y="7362"/>
                    <a:pt x="2624" y="7646"/>
                    <a:pt x="3557" y="7539"/>
                  </a:cubicBezTo>
                  <a:lnTo>
                    <a:pt x="18544" y="5812"/>
                  </a:lnTo>
                  <a:cubicBezTo>
                    <a:pt x="19476" y="5705"/>
                    <a:pt x="20055" y="5246"/>
                    <a:pt x="19836" y="4788"/>
                  </a:cubicBezTo>
                  <a:cubicBezTo>
                    <a:pt x="19645" y="4387"/>
                    <a:pt x="18907" y="4119"/>
                    <a:pt x="18100" y="4131"/>
                  </a:cubicBezTo>
                  <a:close/>
                  <a:moveTo>
                    <a:pt x="18100" y="6187"/>
                  </a:moveTo>
                  <a:cubicBezTo>
                    <a:pt x="17985" y="6188"/>
                    <a:pt x="17869" y="6196"/>
                    <a:pt x="17752" y="6209"/>
                  </a:cubicBezTo>
                  <a:lnTo>
                    <a:pt x="2765" y="7935"/>
                  </a:lnTo>
                  <a:cubicBezTo>
                    <a:pt x="1832" y="8043"/>
                    <a:pt x="1254" y="8501"/>
                    <a:pt x="1472" y="8959"/>
                  </a:cubicBezTo>
                  <a:cubicBezTo>
                    <a:pt x="1691" y="9418"/>
                    <a:pt x="2624" y="9702"/>
                    <a:pt x="3557" y="9595"/>
                  </a:cubicBezTo>
                  <a:lnTo>
                    <a:pt x="18544" y="7868"/>
                  </a:lnTo>
                  <a:cubicBezTo>
                    <a:pt x="19476" y="7761"/>
                    <a:pt x="20055" y="7302"/>
                    <a:pt x="19836" y="6844"/>
                  </a:cubicBezTo>
                  <a:cubicBezTo>
                    <a:pt x="19645" y="6443"/>
                    <a:pt x="18907" y="6175"/>
                    <a:pt x="18100" y="6187"/>
                  </a:cubicBezTo>
                  <a:close/>
                  <a:moveTo>
                    <a:pt x="18100" y="8243"/>
                  </a:moveTo>
                  <a:cubicBezTo>
                    <a:pt x="17985" y="8244"/>
                    <a:pt x="17869" y="8252"/>
                    <a:pt x="17752" y="8265"/>
                  </a:cubicBezTo>
                  <a:lnTo>
                    <a:pt x="2765" y="9991"/>
                  </a:lnTo>
                  <a:cubicBezTo>
                    <a:pt x="1832" y="10099"/>
                    <a:pt x="1254" y="10557"/>
                    <a:pt x="1472" y="11016"/>
                  </a:cubicBezTo>
                  <a:cubicBezTo>
                    <a:pt x="1691" y="11474"/>
                    <a:pt x="2624" y="11758"/>
                    <a:pt x="3557" y="11651"/>
                  </a:cubicBezTo>
                  <a:lnTo>
                    <a:pt x="18544" y="9924"/>
                  </a:lnTo>
                  <a:cubicBezTo>
                    <a:pt x="19476" y="9817"/>
                    <a:pt x="20055" y="9358"/>
                    <a:pt x="19836" y="8900"/>
                  </a:cubicBezTo>
                  <a:cubicBezTo>
                    <a:pt x="19645" y="8499"/>
                    <a:pt x="18907" y="8231"/>
                    <a:pt x="18100" y="8243"/>
                  </a:cubicBezTo>
                  <a:close/>
                  <a:moveTo>
                    <a:pt x="17533" y="10492"/>
                  </a:moveTo>
                  <a:cubicBezTo>
                    <a:pt x="17418" y="10494"/>
                    <a:pt x="17302" y="10501"/>
                    <a:pt x="17185" y="10515"/>
                  </a:cubicBezTo>
                  <a:lnTo>
                    <a:pt x="5561" y="11854"/>
                  </a:lnTo>
                  <a:cubicBezTo>
                    <a:pt x="5328" y="11881"/>
                    <a:pt x="5117" y="11929"/>
                    <a:pt x="4935" y="11995"/>
                  </a:cubicBezTo>
                  <a:lnTo>
                    <a:pt x="4802" y="12065"/>
                  </a:lnTo>
                  <a:lnTo>
                    <a:pt x="4275" y="12065"/>
                  </a:lnTo>
                  <a:cubicBezTo>
                    <a:pt x="3828" y="12065"/>
                    <a:pt x="3367" y="12065"/>
                    <a:pt x="2891" y="12065"/>
                  </a:cubicBezTo>
                  <a:cubicBezTo>
                    <a:pt x="2447" y="12065"/>
                    <a:pt x="2058" y="12212"/>
                    <a:pt x="2113" y="12409"/>
                  </a:cubicBezTo>
                  <a:cubicBezTo>
                    <a:pt x="2113" y="12409"/>
                    <a:pt x="2113" y="12409"/>
                    <a:pt x="2169" y="14886"/>
                  </a:cubicBezTo>
                  <a:cubicBezTo>
                    <a:pt x="2502" y="15033"/>
                    <a:pt x="6226" y="16456"/>
                    <a:pt x="6281" y="16456"/>
                  </a:cubicBezTo>
                  <a:cubicBezTo>
                    <a:pt x="6281" y="16456"/>
                    <a:pt x="6281" y="16456"/>
                    <a:pt x="14950" y="16456"/>
                  </a:cubicBezTo>
                  <a:cubicBezTo>
                    <a:pt x="14950" y="16456"/>
                    <a:pt x="14950" y="16456"/>
                    <a:pt x="18951" y="15009"/>
                  </a:cubicBezTo>
                  <a:cubicBezTo>
                    <a:pt x="18951" y="15009"/>
                    <a:pt x="18951" y="15009"/>
                    <a:pt x="18951" y="12409"/>
                  </a:cubicBezTo>
                  <a:cubicBezTo>
                    <a:pt x="18951" y="12261"/>
                    <a:pt x="18764" y="12142"/>
                    <a:pt x="18459" y="12091"/>
                  </a:cubicBezTo>
                  <a:lnTo>
                    <a:pt x="18414" y="12088"/>
                  </a:lnTo>
                  <a:lnTo>
                    <a:pt x="18603" y="12033"/>
                  </a:lnTo>
                  <a:cubicBezTo>
                    <a:pt x="19149" y="11838"/>
                    <a:pt x="19433" y="11494"/>
                    <a:pt x="19269" y="11150"/>
                  </a:cubicBezTo>
                  <a:cubicBezTo>
                    <a:pt x="19078" y="10749"/>
                    <a:pt x="18340" y="10481"/>
                    <a:pt x="17533" y="10492"/>
                  </a:cubicBezTo>
                  <a:close/>
                  <a:moveTo>
                    <a:pt x="5903" y="16559"/>
                  </a:moveTo>
                  <a:cubicBezTo>
                    <a:pt x="5681" y="16559"/>
                    <a:pt x="5459" y="16657"/>
                    <a:pt x="5459" y="16755"/>
                  </a:cubicBezTo>
                  <a:cubicBezTo>
                    <a:pt x="5459" y="16755"/>
                    <a:pt x="5459" y="16755"/>
                    <a:pt x="5459" y="17369"/>
                  </a:cubicBezTo>
                  <a:cubicBezTo>
                    <a:pt x="5459" y="17467"/>
                    <a:pt x="5681" y="17541"/>
                    <a:pt x="5903" y="17541"/>
                  </a:cubicBezTo>
                  <a:cubicBezTo>
                    <a:pt x="5903" y="17541"/>
                    <a:pt x="5903" y="17541"/>
                    <a:pt x="6347" y="17541"/>
                  </a:cubicBezTo>
                  <a:cubicBezTo>
                    <a:pt x="6347" y="17541"/>
                    <a:pt x="6347" y="17566"/>
                    <a:pt x="6347" y="17566"/>
                  </a:cubicBezTo>
                  <a:cubicBezTo>
                    <a:pt x="6347" y="17566"/>
                    <a:pt x="6347" y="17566"/>
                    <a:pt x="6347" y="19482"/>
                  </a:cubicBezTo>
                  <a:cubicBezTo>
                    <a:pt x="6347" y="19605"/>
                    <a:pt x="6569" y="19678"/>
                    <a:pt x="6791" y="19678"/>
                  </a:cubicBezTo>
                  <a:lnTo>
                    <a:pt x="6764" y="19678"/>
                  </a:lnTo>
                  <a:lnTo>
                    <a:pt x="8822" y="20984"/>
                  </a:lnTo>
                  <a:lnTo>
                    <a:pt x="12252" y="20984"/>
                  </a:lnTo>
                  <a:lnTo>
                    <a:pt x="14253" y="19678"/>
                  </a:lnTo>
                  <a:lnTo>
                    <a:pt x="14282" y="19678"/>
                  </a:lnTo>
                  <a:cubicBezTo>
                    <a:pt x="14504" y="19678"/>
                    <a:pt x="14671" y="19605"/>
                    <a:pt x="14671" y="19482"/>
                  </a:cubicBezTo>
                  <a:cubicBezTo>
                    <a:pt x="14671" y="19482"/>
                    <a:pt x="14671" y="19482"/>
                    <a:pt x="14671" y="17566"/>
                  </a:cubicBezTo>
                  <a:cubicBezTo>
                    <a:pt x="14671" y="17566"/>
                    <a:pt x="14671" y="17541"/>
                    <a:pt x="14671" y="17541"/>
                  </a:cubicBezTo>
                  <a:cubicBezTo>
                    <a:pt x="14671" y="17541"/>
                    <a:pt x="14671" y="17541"/>
                    <a:pt x="15170" y="17541"/>
                  </a:cubicBezTo>
                  <a:cubicBezTo>
                    <a:pt x="15392" y="17541"/>
                    <a:pt x="15559" y="17467"/>
                    <a:pt x="15559" y="17369"/>
                  </a:cubicBezTo>
                  <a:cubicBezTo>
                    <a:pt x="15559" y="17369"/>
                    <a:pt x="15559" y="17369"/>
                    <a:pt x="15559" y="16755"/>
                  </a:cubicBezTo>
                  <a:cubicBezTo>
                    <a:pt x="15559" y="16657"/>
                    <a:pt x="15392" y="16559"/>
                    <a:pt x="15170" y="16559"/>
                  </a:cubicBezTo>
                  <a:cubicBezTo>
                    <a:pt x="15170" y="16559"/>
                    <a:pt x="15170" y="16559"/>
                    <a:pt x="5903" y="1655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3" name="Rounded Rectangle 7">
              <a:extLst>
                <a:ext uri="{FF2B5EF4-FFF2-40B4-BE49-F238E27FC236}">
                  <a16:creationId xmlns:a16="http://schemas.microsoft.com/office/drawing/2014/main" id="{D46253B5-DE00-89EB-12BE-6DEA1268627D}"/>
                </a:ext>
              </a:extLst>
            </p:cNvPr>
            <p:cNvSpPr/>
            <p:nvPr/>
          </p:nvSpPr>
          <p:spPr>
            <a:xfrm rot="16200000">
              <a:off x="7430859" y="4383045"/>
              <a:ext cx="243799" cy="439205"/>
            </a:xfrm>
            <a:prstGeom prst="roundRect">
              <a:avLst>
                <a:gd name="adj" fmla="val 21773"/>
              </a:avLst>
            </a:prstGeom>
            <a:solidFill>
              <a:srgbClr val="F7F9FF"/>
            </a:solidFill>
            <a:ln w="12700">
              <a:miter lim="400000"/>
            </a:ln>
            <a:effectLst>
              <a:outerShdw blurRad="63500" rotWithShape="0">
                <a:srgbClr val="F7F9FF">
                  <a:alpha val="40000"/>
                </a:srgbClr>
              </a:outerShdw>
            </a:effectLst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3600">
                  <a:solidFill>
                    <a:srgbClr val="C8CBD1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3957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17EFA92-C660-054B-92A2-B12292F02357}"/>
              </a:ext>
            </a:extLst>
          </p:cNvPr>
          <p:cNvGrpSpPr/>
          <p:nvPr/>
        </p:nvGrpSpPr>
        <p:grpSpPr>
          <a:xfrm>
            <a:off x="9718723" y="1398494"/>
            <a:ext cx="1604359" cy="3264946"/>
            <a:chOff x="9718723" y="1796527"/>
            <a:chExt cx="1604359" cy="3264946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4974E7-7097-D7F7-2EFE-5F3F364532A6}"/>
                </a:ext>
              </a:extLst>
            </p:cNvPr>
            <p:cNvSpPr/>
            <p:nvPr/>
          </p:nvSpPr>
          <p:spPr>
            <a:xfrm>
              <a:off x="10075650" y="1869587"/>
              <a:ext cx="868859" cy="40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0848" extrusionOk="0">
                  <a:moveTo>
                    <a:pt x="17785" y="3"/>
                  </a:moveTo>
                  <a:cubicBezTo>
                    <a:pt x="19232" y="-86"/>
                    <a:pt x="20556" y="2019"/>
                    <a:pt x="20899" y="5170"/>
                  </a:cubicBezTo>
                  <a:cubicBezTo>
                    <a:pt x="21291" y="8772"/>
                    <a:pt x="20253" y="12376"/>
                    <a:pt x="18580" y="13220"/>
                  </a:cubicBezTo>
                  <a:lnTo>
                    <a:pt x="3821" y="20670"/>
                  </a:lnTo>
                  <a:cubicBezTo>
                    <a:pt x="2149" y="21514"/>
                    <a:pt x="475" y="19279"/>
                    <a:pt x="83" y="15677"/>
                  </a:cubicBezTo>
                  <a:cubicBezTo>
                    <a:pt x="-309" y="12076"/>
                    <a:pt x="729" y="8472"/>
                    <a:pt x="2402" y="7628"/>
                  </a:cubicBezTo>
                  <a:lnTo>
                    <a:pt x="17161" y="178"/>
                  </a:lnTo>
                  <a:cubicBezTo>
                    <a:pt x="17370" y="73"/>
                    <a:pt x="17579" y="15"/>
                    <a:pt x="17785" y="3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AFCF033-BD01-EAEF-3A0C-10304B055448}"/>
                </a:ext>
              </a:extLst>
            </p:cNvPr>
            <p:cNvSpPr/>
            <p:nvPr/>
          </p:nvSpPr>
          <p:spPr>
            <a:xfrm>
              <a:off x="9824652" y="2110037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F8B9D7C-C83C-32C8-1137-450BEBD55A20}"/>
                </a:ext>
              </a:extLst>
            </p:cNvPr>
            <p:cNvSpPr/>
            <p:nvPr/>
          </p:nvSpPr>
          <p:spPr>
            <a:xfrm>
              <a:off x="9824652" y="2420825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C3EA370-CBB8-82B2-54A7-BE044093643B}"/>
                </a:ext>
              </a:extLst>
            </p:cNvPr>
            <p:cNvSpPr/>
            <p:nvPr/>
          </p:nvSpPr>
          <p:spPr>
            <a:xfrm>
              <a:off x="9824652" y="2731613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4CFA547-BAA9-2C3A-B99A-4EF2A6B3AACF}"/>
                </a:ext>
              </a:extLst>
            </p:cNvPr>
            <p:cNvSpPr/>
            <p:nvPr/>
          </p:nvSpPr>
          <p:spPr>
            <a:xfrm>
              <a:off x="9824652" y="3042401"/>
              <a:ext cx="1370853" cy="518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014" extrusionOk="0">
                  <a:moveTo>
                    <a:pt x="19157" y="2"/>
                  </a:moveTo>
                  <a:cubicBezTo>
                    <a:pt x="20083" y="-67"/>
                    <a:pt x="20931" y="1573"/>
                    <a:pt x="21151" y="4029"/>
                  </a:cubicBezTo>
                  <a:cubicBezTo>
                    <a:pt x="21402" y="6835"/>
                    <a:pt x="20737" y="9644"/>
                    <a:pt x="19666" y="10302"/>
                  </a:cubicBezTo>
                  <a:lnTo>
                    <a:pt x="2448" y="20875"/>
                  </a:lnTo>
                  <a:cubicBezTo>
                    <a:pt x="1376" y="21533"/>
                    <a:pt x="304" y="19791"/>
                    <a:pt x="53" y="16985"/>
                  </a:cubicBezTo>
                  <a:cubicBezTo>
                    <a:pt x="-198" y="14178"/>
                    <a:pt x="467" y="11370"/>
                    <a:pt x="1538" y="10712"/>
                  </a:cubicBezTo>
                  <a:lnTo>
                    <a:pt x="18756" y="139"/>
                  </a:lnTo>
                  <a:cubicBezTo>
                    <a:pt x="18890" y="57"/>
                    <a:pt x="19024" y="12"/>
                    <a:pt x="19157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98B7779-0593-F4A5-7D57-17C332F163E2}"/>
                </a:ext>
              </a:extLst>
            </p:cNvPr>
            <p:cNvSpPr/>
            <p:nvPr/>
          </p:nvSpPr>
          <p:spPr>
            <a:xfrm>
              <a:off x="9875294" y="3382464"/>
              <a:ext cx="1278103" cy="90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61" extrusionOk="0">
                  <a:moveTo>
                    <a:pt x="19176" y="2"/>
                  </a:moveTo>
                  <a:cubicBezTo>
                    <a:pt x="20179" y="-39"/>
                    <a:pt x="21096" y="929"/>
                    <a:pt x="21334" y="2379"/>
                  </a:cubicBezTo>
                  <a:cubicBezTo>
                    <a:pt x="21538" y="3621"/>
                    <a:pt x="21184" y="4864"/>
                    <a:pt x="20506" y="5572"/>
                  </a:cubicBezTo>
                  <a:lnTo>
                    <a:pt x="20271" y="5769"/>
                  </a:lnTo>
                  <a:lnTo>
                    <a:pt x="20327" y="5781"/>
                  </a:lnTo>
                  <a:cubicBezTo>
                    <a:pt x="20706" y="5964"/>
                    <a:pt x="20939" y="6396"/>
                    <a:pt x="20939" y="6929"/>
                  </a:cubicBezTo>
                  <a:cubicBezTo>
                    <a:pt x="20939" y="16329"/>
                    <a:pt x="20939" y="16329"/>
                    <a:pt x="20939" y="16329"/>
                  </a:cubicBezTo>
                  <a:cubicBezTo>
                    <a:pt x="15965" y="21561"/>
                    <a:pt x="15965" y="21561"/>
                    <a:pt x="15965" y="21561"/>
                  </a:cubicBezTo>
                  <a:cubicBezTo>
                    <a:pt x="5188" y="21561"/>
                    <a:pt x="5188" y="21561"/>
                    <a:pt x="5188" y="21561"/>
                  </a:cubicBezTo>
                  <a:cubicBezTo>
                    <a:pt x="5119" y="21561"/>
                    <a:pt x="491" y="16417"/>
                    <a:pt x="76" y="15885"/>
                  </a:cubicBezTo>
                  <a:cubicBezTo>
                    <a:pt x="7" y="6929"/>
                    <a:pt x="7" y="6929"/>
                    <a:pt x="7" y="6929"/>
                  </a:cubicBezTo>
                  <a:cubicBezTo>
                    <a:pt x="-62" y="6219"/>
                    <a:pt x="422" y="5687"/>
                    <a:pt x="974" y="5687"/>
                  </a:cubicBezTo>
                  <a:cubicBezTo>
                    <a:pt x="1566" y="5687"/>
                    <a:pt x="2139" y="5687"/>
                    <a:pt x="2694" y="5687"/>
                  </a:cubicBezTo>
                  <a:lnTo>
                    <a:pt x="3349" y="5687"/>
                  </a:lnTo>
                  <a:lnTo>
                    <a:pt x="3514" y="5432"/>
                  </a:lnTo>
                  <a:cubicBezTo>
                    <a:pt x="3741" y="5197"/>
                    <a:pt x="4003" y="5020"/>
                    <a:pt x="4293" y="4923"/>
                  </a:cubicBezTo>
                  <a:lnTo>
                    <a:pt x="18743" y="82"/>
                  </a:lnTo>
                  <a:cubicBezTo>
                    <a:pt x="18888" y="34"/>
                    <a:pt x="19033" y="8"/>
                    <a:pt x="19176" y="2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9E6115F-897C-0847-AC01-48624D572A74}"/>
                </a:ext>
              </a:extLst>
            </p:cNvPr>
            <p:cNvSpPr/>
            <p:nvPr/>
          </p:nvSpPr>
          <p:spPr>
            <a:xfrm>
              <a:off x="10124187" y="4299439"/>
              <a:ext cx="750168" cy="66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9" y="0"/>
                  </a:moveTo>
                  <a:cubicBezTo>
                    <a:pt x="20769" y="0"/>
                    <a:pt x="20769" y="0"/>
                    <a:pt x="20769" y="0"/>
                  </a:cubicBezTo>
                  <a:cubicBezTo>
                    <a:pt x="21244" y="0"/>
                    <a:pt x="21600" y="480"/>
                    <a:pt x="21600" y="959"/>
                  </a:cubicBezTo>
                  <a:cubicBezTo>
                    <a:pt x="21600" y="3957"/>
                    <a:pt x="21600" y="3957"/>
                    <a:pt x="21600" y="3957"/>
                  </a:cubicBezTo>
                  <a:cubicBezTo>
                    <a:pt x="21600" y="4436"/>
                    <a:pt x="21244" y="4796"/>
                    <a:pt x="20769" y="4796"/>
                  </a:cubicBezTo>
                  <a:cubicBezTo>
                    <a:pt x="19701" y="4796"/>
                    <a:pt x="19701" y="4796"/>
                    <a:pt x="19701" y="4796"/>
                  </a:cubicBezTo>
                  <a:cubicBezTo>
                    <a:pt x="19701" y="4796"/>
                    <a:pt x="19701" y="4916"/>
                    <a:pt x="19701" y="4916"/>
                  </a:cubicBezTo>
                  <a:cubicBezTo>
                    <a:pt x="19701" y="14268"/>
                    <a:pt x="19701" y="14268"/>
                    <a:pt x="19701" y="14268"/>
                  </a:cubicBezTo>
                  <a:cubicBezTo>
                    <a:pt x="19701" y="14868"/>
                    <a:pt x="19345" y="15228"/>
                    <a:pt x="18870" y="15228"/>
                  </a:cubicBezTo>
                  <a:lnTo>
                    <a:pt x="18808" y="15228"/>
                  </a:lnTo>
                  <a:lnTo>
                    <a:pt x="14529" y="21600"/>
                  </a:lnTo>
                  <a:lnTo>
                    <a:pt x="7193" y="21600"/>
                  </a:lnTo>
                  <a:lnTo>
                    <a:pt x="2792" y="15228"/>
                  </a:lnTo>
                  <a:lnTo>
                    <a:pt x="2848" y="15228"/>
                  </a:lnTo>
                  <a:cubicBezTo>
                    <a:pt x="2374" y="15228"/>
                    <a:pt x="1899" y="14868"/>
                    <a:pt x="1899" y="14268"/>
                  </a:cubicBezTo>
                  <a:cubicBezTo>
                    <a:pt x="1899" y="4916"/>
                    <a:pt x="1899" y="4916"/>
                    <a:pt x="1899" y="4916"/>
                  </a:cubicBezTo>
                  <a:cubicBezTo>
                    <a:pt x="1899" y="4916"/>
                    <a:pt x="1899" y="4796"/>
                    <a:pt x="1899" y="4796"/>
                  </a:cubicBezTo>
                  <a:cubicBezTo>
                    <a:pt x="949" y="4796"/>
                    <a:pt x="949" y="4796"/>
                    <a:pt x="949" y="4796"/>
                  </a:cubicBezTo>
                  <a:cubicBezTo>
                    <a:pt x="475" y="4796"/>
                    <a:pt x="0" y="4436"/>
                    <a:pt x="0" y="3957"/>
                  </a:cubicBezTo>
                  <a:cubicBezTo>
                    <a:pt x="0" y="959"/>
                    <a:pt x="0" y="959"/>
                    <a:pt x="0" y="959"/>
                  </a:cubicBezTo>
                  <a:cubicBezTo>
                    <a:pt x="0" y="480"/>
                    <a:pt x="475" y="0"/>
                    <a:pt x="949" y="0"/>
                  </a:cubicBezTo>
                  <a:close/>
                </a:path>
              </a:pathLst>
            </a:custGeom>
            <a:solidFill>
              <a:srgbClr val="E3E5EB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41" name="Rounded Rectangle 7">
              <a:extLst>
                <a:ext uri="{FF2B5EF4-FFF2-40B4-BE49-F238E27FC236}">
                  <a16:creationId xmlns:a16="http://schemas.microsoft.com/office/drawing/2014/main" id="{04B209F7-A47C-3D3F-E26E-C5F8667E7BDE}"/>
                </a:ext>
              </a:extLst>
            </p:cNvPr>
            <p:cNvSpPr/>
            <p:nvPr/>
          </p:nvSpPr>
          <p:spPr>
            <a:xfrm rot="10800000">
              <a:off x="9757987" y="3250236"/>
              <a:ext cx="1527414" cy="1763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8" extrusionOk="0">
                  <a:moveTo>
                    <a:pt x="0" y="1449"/>
                  </a:moveTo>
                  <a:cubicBezTo>
                    <a:pt x="0" y="649"/>
                    <a:pt x="921" y="0"/>
                    <a:pt x="2058" y="0"/>
                  </a:cubicBezTo>
                  <a:lnTo>
                    <a:pt x="19542" y="0"/>
                  </a:lnTo>
                  <a:cubicBezTo>
                    <a:pt x="20679" y="0"/>
                    <a:pt x="21600" y="649"/>
                    <a:pt x="21600" y="1449"/>
                  </a:cubicBezTo>
                  <a:lnTo>
                    <a:pt x="21600" y="19685"/>
                  </a:lnTo>
                  <a:cubicBezTo>
                    <a:pt x="21600" y="20486"/>
                    <a:pt x="20608" y="20278"/>
                    <a:pt x="19472" y="20278"/>
                  </a:cubicBezTo>
                  <a:cubicBezTo>
                    <a:pt x="10905" y="18150"/>
                    <a:pt x="7697" y="21600"/>
                    <a:pt x="2058" y="21134"/>
                  </a:cubicBezTo>
                  <a:cubicBezTo>
                    <a:pt x="921" y="21134"/>
                    <a:pt x="0" y="20486"/>
                    <a:pt x="0" y="19685"/>
                  </a:cubicBezTo>
                  <a:lnTo>
                    <a:pt x="0" y="144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100">
                  <a:solidFill>
                    <a:srgbClr val="F7F9FF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198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3F7843A-F292-F0F1-94F0-3DCE0013D338}"/>
                </a:ext>
              </a:extLst>
            </p:cNvPr>
            <p:cNvSpPr/>
            <p:nvPr/>
          </p:nvSpPr>
          <p:spPr>
            <a:xfrm>
              <a:off x="9718723" y="1796527"/>
              <a:ext cx="1604359" cy="3264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14721" y="484"/>
                  </a:moveTo>
                  <a:cubicBezTo>
                    <a:pt x="14606" y="485"/>
                    <a:pt x="14489" y="493"/>
                    <a:pt x="14373" y="506"/>
                  </a:cubicBezTo>
                  <a:lnTo>
                    <a:pt x="6144" y="1454"/>
                  </a:lnTo>
                  <a:cubicBezTo>
                    <a:pt x="5212" y="1561"/>
                    <a:pt x="4633" y="2020"/>
                    <a:pt x="4852" y="2478"/>
                  </a:cubicBezTo>
                  <a:cubicBezTo>
                    <a:pt x="5070" y="2936"/>
                    <a:pt x="6003" y="3221"/>
                    <a:pt x="6936" y="3113"/>
                  </a:cubicBezTo>
                  <a:lnTo>
                    <a:pt x="15164" y="2165"/>
                  </a:lnTo>
                  <a:cubicBezTo>
                    <a:pt x="16097" y="2058"/>
                    <a:pt x="16676" y="1599"/>
                    <a:pt x="16457" y="1141"/>
                  </a:cubicBezTo>
                  <a:cubicBezTo>
                    <a:pt x="16266" y="740"/>
                    <a:pt x="15527" y="472"/>
                    <a:pt x="14721" y="484"/>
                  </a:cubicBezTo>
                  <a:close/>
                  <a:moveTo>
                    <a:pt x="18100" y="2074"/>
                  </a:moveTo>
                  <a:cubicBezTo>
                    <a:pt x="17985" y="2076"/>
                    <a:pt x="17869" y="2083"/>
                    <a:pt x="17752" y="2097"/>
                  </a:cubicBezTo>
                  <a:lnTo>
                    <a:pt x="2765" y="3823"/>
                  </a:lnTo>
                  <a:cubicBezTo>
                    <a:pt x="1832" y="3931"/>
                    <a:pt x="1254" y="4389"/>
                    <a:pt x="1472" y="4847"/>
                  </a:cubicBezTo>
                  <a:cubicBezTo>
                    <a:pt x="1691" y="5306"/>
                    <a:pt x="2624" y="5590"/>
                    <a:pt x="3557" y="5482"/>
                  </a:cubicBezTo>
                  <a:lnTo>
                    <a:pt x="18544" y="3756"/>
                  </a:lnTo>
                  <a:cubicBezTo>
                    <a:pt x="19476" y="3649"/>
                    <a:pt x="20055" y="3190"/>
                    <a:pt x="19836" y="2732"/>
                  </a:cubicBezTo>
                  <a:cubicBezTo>
                    <a:pt x="19645" y="2331"/>
                    <a:pt x="18907" y="2063"/>
                    <a:pt x="18100" y="2074"/>
                  </a:cubicBezTo>
                  <a:close/>
                  <a:moveTo>
                    <a:pt x="18100" y="4131"/>
                  </a:moveTo>
                  <a:cubicBezTo>
                    <a:pt x="17985" y="4132"/>
                    <a:pt x="17869" y="4139"/>
                    <a:pt x="17752" y="4153"/>
                  </a:cubicBezTo>
                  <a:lnTo>
                    <a:pt x="2765" y="5879"/>
                  </a:lnTo>
                  <a:cubicBezTo>
                    <a:pt x="1832" y="5987"/>
                    <a:pt x="1254" y="6445"/>
                    <a:pt x="1472" y="6903"/>
                  </a:cubicBezTo>
                  <a:cubicBezTo>
                    <a:pt x="1691" y="7362"/>
                    <a:pt x="2624" y="7646"/>
                    <a:pt x="3557" y="7539"/>
                  </a:cubicBezTo>
                  <a:lnTo>
                    <a:pt x="18544" y="5812"/>
                  </a:lnTo>
                  <a:cubicBezTo>
                    <a:pt x="19476" y="5705"/>
                    <a:pt x="20055" y="5246"/>
                    <a:pt x="19836" y="4788"/>
                  </a:cubicBezTo>
                  <a:cubicBezTo>
                    <a:pt x="19645" y="4387"/>
                    <a:pt x="18907" y="4119"/>
                    <a:pt x="18100" y="4131"/>
                  </a:cubicBezTo>
                  <a:close/>
                  <a:moveTo>
                    <a:pt x="18100" y="6187"/>
                  </a:moveTo>
                  <a:cubicBezTo>
                    <a:pt x="17985" y="6188"/>
                    <a:pt x="17869" y="6196"/>
                    <a:pt x="17752" y="6209"/>
                  </a:cubicBezTo>
                  <a:lnTo>
                    <a:pt x="2765" y="7935"/>
                  </a:lnTo>
                  <a:cubicBezTo>
                    <a:pt x="1832" y="8043"/>
                    <a:pt x="1254" y="8501"/>
                    <a:pt x="1472" y="8959"/>
                  </a:cubicBezTo>
                  <a:cubicBezTo>
                    <a:pt x="1691" y="9418"/>
                    <a:pt x="2624" y="9702"/>
                    <a:pt x="3557" y="9595"/>
                  </a:cubicBezTo>
                  <a:lnTo>
                    <a:pt x="18544" y="7868"/>
                  </a:lnTo>
                  <a:cubicBezTo>
                    <a:pt x="19476" y="7761"/>
                    <a:pt x="20055" y="7302"/>
                    <a:pt x="19836" y="6844"/>
                  </a:cubicBezTo>
                  <a:cubicBezTo>
                    <a:pt x="19645" y="6443"/>
                    <a:pt x="18907" y="6175"/>
                    <a:pt x="18100" y="6187"/>
                  </a:cubicBezTo>
                  <a:close/>
                  <a:moveTo>
                    <a:pt x="18100" y="8243"/>
                  </a:moveTo>
                  <a:cubicBezTo>
                    <a:pt x="17985" y="8244"/>
                    <a:pt x="17869" y="8252"/>
                    <a:pt x="17752" y="8265"/>
                  </a:cubicBezTo>
                  <a:lnTo>
                    <a:pt x="2765" y="9991"/>
                  </a:lnTo>
                  <a:cubicBezTo>
                    <a:pt x="1832" y="10099"/>
                    <a:pt x="1254" y="10557"/>
                    <a:pt x="1472" y="11016"/>
                  </a:cubicBezTo>
                  <a:cubicBezTo>
                    <a:pt x="1691" y="11474"/>
                    <a:pt x="2624" y="11758"/>
                    <a:pt x="3557" y="11651"/>
                  </a:cubicBezTo>
                  <a:lnTo>
                    <a:pt x="18544" y="9924"/>
                  </a:lnTo>
                  <a:cubicBezTo>
                    <a:pt x="19476" y="9817"/>
                    <a:pt x="20055" y="9358"/>
                    <a:pt x="19836" y="8900"/>
                  </a:cubicBezTo>
                  <a:cubicBezTo>
                    <a:pt x="19645" y="8499"/>
                    <a:pt x="18907" y="8231"/>
                    <a:pt x="18100" y="8243"/>
                  </a:cubicBezTo>
                  <a:close/>
                  <a:moveTo>
                    <a:pt x="17533" y="10492"/>
                  </a:moveTo>
                  <a:cubicBezTo>
                    <a:pt x="17418" y="10494"/>
                    <a:pt x="17302" y="10501"/>
                    <a:pt x="17185" y="10515"/>
                  </a:cubicBezTo>
                  <a:lnTo>
                    <a:pt x="5561" y="11854"/>
                  </a:lnTo>
                  <a:cubicBezTo>
                    <a:pt x="5328" y="11881"/>
                    <a:pt x="5117" y="11929"/>
                    <a:pt x="4935" y="11995"/>
                  </a:cubicBezTo>
                  <a:lnTo>
                    <a:pt x="4802" y="12065"/>
                  </a:lnTo>
                  <a:lnTo>
                    <a:pt x="4275" y="12065"/>
                  </a:lnTo>
                  <a:cubicBezTo>
                    <a:pt x="3828" y="12065"/>
                    <a:pt x="3367" y="12065"/>
                    <a:pt x="2891" y="12065"/>
                  </a:cubicBezTo>
                  <a:cubicBezTo>
                    <a:pt x="2447" y="12065"/>
                    <a:pt x="2058" y="12212"/>
                    <a:pt x="2113" y="12409"/>
                  </a:cubicBezTo>
                  <a:cubicBezTo>
                    <a:pt x="2113" y="12409"/>
                    <a:pt x="2113" y="12409"/>
                    <a:pt x="2169" y="14886"/>
                  </a:cubicBezTo>
                  <a:cubicBezTo>
                    <a:pt x="2502" y="15033"/>
                    <a:pt x="6226" y="16456"/>
                    <a:pt x="6281" y="16456"/>
                  </a:cubicBezTo>
                  <a:cubicBezTo>
                    <a:pt x="6281" y="16456"/>
                    <a:pt x="6281" y="16456"/>
                    <a:pt x="14950" y="16456"/>
                  </a:cubicBezTo>
                  <a:cubicBezTo>
                    <a:pt x="14950" y="16456"/>
                    <a:pt x="14950" y="16456"/>
                    <a:pt x="18951" y="15009"/>
                  </a:cubicBezTo>
                  <a:cubicBezTo>
                    <a:pt x="18951" y="15009"/>
                    <a:pt x="18951" y="15009"/>
                    <a:pt x="18951" y="12409"/>
                  </a:cubicBezTo>
                  <a:cubicBezTo>
                    <a:pt x="18951" y="12261"/>
                    <a:pt x="18764" y="12142"/>
                    <a:pt x="18459" y="12091"/>
                  </a:cubicBezTo>
                  <a:lnTo>
                    <a:pt x="18414" y="12088"/>
                  </a:lnTo>
                  <a:lnTo>
                    <a:pt x="18603" y="12033"/>
                  </a:lnTo>
                  <a:cubicBezTo>
                    <a:pt x="19149" y="11838"/>
                    <a:pt x="19433" y="11494"/>
                    <a:pt x="19269" y="11150"/>
                  </a:cubicBezTo>
                  <a:cubicBezTo>
                    <a:pt x="19078" y="10749"/>
                    <a:pt x="18340" y="10481"/>
                    <a:pt x="17533" y="10492"/>
                  </a:cubicBezTo>
                  <a:close/>
                  <a:moveTo>
                    <a:pt x="5903" y="16559"/>
                  </a:moveTo>
                  <a:cubicBezTo>
                    <a:pt x="5681" y="16559"/>
                    <a:pt x="5459" y="16657"/>
                    <a:pt x="5459" y="16755"/>
                  </a:cubicBezTo>
                  <a:cubicBezTo>
                    <a:pt x="5459" y="16755"/>
                    <a:pt x="5459" y="16755"/>
                    <a:pt x="5459" y="17369"/>
                  </a:cubicBezTo>
                  <a:cubicBezTo>
                    <a:pt x="5459" y="17467"/>
                    <a:pt x="5681" y="17541"/>
                    <a:pt x="5903" y="17541"/>
                  </a:cubicBezTo>
                  <a:cubicBezTo>
                    <a:pt x="5903" y="17541"/>
                    <a:pt x="5903" y="17541"/>
                    <a:pt x="6347" y="17541"/>
                  </a:cubicBezTo>
                  <a:cubicBezTo>
                    <a:pt x="6347" y="17541"/>
                    <a:pt x="6347" y="17566"/>
                    <a:pt x="6347" y="17566"/>
                  </a:cubicBezTo>
                  <a:cubicBezTo>
                    <a:pt x="6347" y="17566"/>
                    <a:pt x="6347" y="17566"/>
                    <a:pt x="6347" y="19482"/>
                  </a:cubicBezTo>
                  <a:cubicBezTo>
                    <a:pt x="6347" y="19605"/>
                    <a:pt x="6569" y="19678"/>
                    <a:pt x="6791" y="19678"/>
                  </a:cubicBezTo>
                  <a:lnTo>
                    <a:pt x="6764" y="19678"/>
                  </a:lnTo>
                  <a:lnTo>
                    <a:pt x="8822" y="20984"/>
                  </a:lnTo>
                  <a:lnTo>
                    <a:pt x="12252" y="20984"/>
                  </a:lnTo>
                  <a:lnTo>
                    <a:pt x="14253" y="19678"/>
                  </a:lnTo>
                  <a:lnTo>
                    <a:pt x="14282" y="19678"/>
                  </a:lnTo>
                  <a:cubicBezTo>
                    <a:pt x="14504" y="19678"/>
                    <a:pt x="14671" y="19605"/>
                    <a:pt x="14671" y="19482"/>
                  </a:cubicBezTo>
                  <a:cubicBezTo>
                    <a:pt x="14671" y="19482"/>
                    <a:pt x="14671" y="19482"/>
                    <a:pt x="14671" y="17566"/>
                  </a:cubicBezTo>
                  <a:cubicBezTo>
                    <a:pt x="14671" y="17566"/>
                    <a:pt x="14671" y="17541"/>
                    <a:pt x="14671" y="17541"/>
                  </a:cubicBezTo>
                  <a:cubicBezTo>
                    <a:pt x="14671" y="17541"/>
                    <a:pt x="14671" y="17541"/>
                    <a:pt x="15170" y="17541"/>
                  </a:cubicBezTo>
                  <a:cubicBezTo>
                    <a:pt x="15392" y="17541"/>
                    <a:pt x="15559" y="17467"/>
                    <a:pt x="15559" y="17369"/>
                  </a:cubicBezTo>
                  <a:cubicBezTo>
                    <a:pt x="15559" y="17369"/>
                    <a:pt x="15559" y="17369"/>
                    <a:pt x="15559" y="16755"/>
                  </a:cubicBezTo>
                  <a:cubicBezTo>
                    <a:pt x="15559" y="16657"/>
                    <a:pt x="15392" y="16559"/>
                    <a:pt x="15170" y="16559"/>
                  </a:cubicBezTo>
                  <a:cubicBezTo>
                    <a:pt x="15170" y="16559"/>
                    <a:pt x="15170" y="16559"/>
                    <a:pt x="5903" y="1655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endParaRPr sz="3561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43" name="Rounded Rectangle 7">
              <a:extLst>
                <a:ext uri="{FF2B5EF4-FFF2-40B4-BE49-F238E27FC236}">
                  <a16:creationId xmlns:a16="http://schemas.microsoft.com/office/drawing/2014/main" id="{0B867932-7A80-55E4-BB44-25DB40C85550}"/>
                </a:ext>
              </a:extLst>
            </p:cNvPr>
            <p:cNvSpPr/>
            <p:nvPr/>
          </p:nvSpPr>
          <p:spPr>
            <a:xfrm rot="16200000">
              <a:off x="10377371" y="4383045"/>
              <a:ext cx="243799" cy="439205"/>
            </a:xfrm>
            <a:prstGeom prst="roundRect">
              <a:avLst>
                <a:gd name="adj" fmla="val 21773"/>
              </a:avLst>
            </a:prstGeom>
            <a:solidFill>
              <a:srgbClr val="F7F9FF"/>
            </a:solidFill>
            <a:ln w="12700">
              <a:miter lim="400000"/>
            </a:ln>
            <a:effectLst>
              <a:outerShdw blurRad="63500" rotWithShape="0">
                <a:srgbClr val="F7F9FF">
                  <a:alpha val="40000"/>
                </a:srgbClr>
              </a:outerShdw>
            </a:effectLst>
          </p:spPr>
          <p:txBody>
            <a:bodyPr lIns="0" tIns="0" rIns="0" bIns="0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>
                <a:defRPr sz="3600">
                  <a:solidFill>
                    <a:srgbClr val="C8CBD1"/>
                  </a:solidFill>
                  <a:latin typeface="Bebas Neue Bold"/>
                  <a:ea typeface="Bebas Neue Bold"/>
                  <a:cs typeface="Bebas Neue Bold"/>
                  <a:sym typeface="Bebas Neue Bold"/>
                </a:defRPr>
              </a:pPr>
              <a:endParaRPr sz="3957" dirty="0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</p:grpSp>
      <p:sp>
        <p:nvSpPr>
          <p:cNvPr id="44" name="Shape 891">
            <a:extLst>
              <a:ext uri="{FF2B5EF4-FFF2-40B4-BE49-F238E27FC236}">
                <a16:creationId xmlns:a16="http://schemas.microsoft.com/office/drawing/2014/main" id="{B6F577F7-1BFD-A517-3534-C3B6EE4DC44B}"/>
              </a:ext>
            </a:extLst>
          </p:cNvPr>
          <p:cNvSpPr/>
          <p:nvPr/>
        </p:nvSpPr>
        <p:spPr>
          <a:xfrm>
            <a:off x="550487" y="5051301"/>
            <a:ext cx="2241220" cy="6716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Autofit/>
          </a:bodyPr>
          <a:lstStyle/>
          <a:p>
            <a:pPr algn="ctr">
              <a:spcAft>
                <a:spcPts val="2374"/>
              </a:spcAft>
            </a:pPr>
            <a:r>
              <a:rPr lang="en-US" sz="1200" dirty="0"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cs typeface="Poppins" panose="00000500000000000000" pitchFamily="2" charset="0"/>
              </a:rPr>
              <a:t>amet</a:t>
            </a:r>
            <a:r>
              <a:rPr lang="en-US" sz="1200" dirty="0">
                <a:cs typeface="Poppins" panose="00000500000000000000" pitchFamily="2" charset="0"/>
              </a:rPr>
              <a:t>, </a:t>
            </a:r>
            <a:r>
              <a:rPr lang="en-US" sz="1200" dirty="0" err="1">
                <a:cs typeface="Poppins" panose="00000500000000000000" pitchFamily="2" charset="0"/>
              </a:rPr>
              <a:t>consectetur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adipiscing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elit</a:t>
            </a:r>
            <a:r>
              <a:rPr lang="en-US" sz="1200" dirty="0">
                <a:cs typeface="Poppins" panose="00000500000000000000" pitchFamily="2" charset="0"/>
              </a:rPr>
              <a:t>. Sed maximus </a:t>
            </a:r>
            <a:r>
              <a:rPr lang="en-US" sz="1200" dirty="0" err="1">
                <a:cs typeface="Poppins" panose="00000500000000000000" pitchFamily="2" charset="0"/>
              </a:rPr>
              <a:t>tincidunt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arcu</a:t>
            </a:r>
            <a:r>
              <a:rPr lang="en-US" sz="1200" dirty="0">
                <a:cs typeface="Poppins" panose="00000500000000000000" pitchFamily="2" charset="0"/>
              </a:rPr>
              <a:t> ac lacinia.</a:t>
            </a:r>
          </a:p>
        </p:txBody>
      </p:sp>
      <p:sp>
        <p:nvSpPr>
          <p:cNvPr id="45" name="Shape 892">
            <a:extLst>
              <a:ext uri="{FF2B5EF4-FFF2-40B4-BE49-F238E27FC236}">
                <a16:creationId xmlns:a16="http://schemas.microsoft.com/office/drawing/2014/main" id="{9984B135-3779-887E-4771-885883340C28}"/>
              </a:ext>
            </a:extLst>
          </p:cNvPr>
          <p:cNvSpPr txBox="1"/>
          <p:nvPr/>
        </p:nvSpPr>
        <p:spPr>
          <a:xfrm>
            <a:off x="411097" y="4752585"/>
            <a:ext cx="2520000" cy="34073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pPr algn="ctr">
              <a:buSzPct val="25000"/>
            </a:pPr>
            <a:r>
              <a:rPr lang="id-ID" sz="1600" b="1" dirty="0">
                <a:solidFill>
                  <a:schemeClr val="accent1"/>
                </a:solidFill>
                <a:ea typeface="Lato"/>
                <a:cs typeface="Poppins" panose="00000500000000000000" pitchFamily="2" charset="0"/>
                <a:sym typeface="Lato"/>
              </a:rPr>
              <a:t>Insert title here</a:t>
            </a:r>
          </a:p>
        </p:txBody>
      </p:sp>
      <p:sp>
        <p:nvSpPr>
          <p:cNvPr id="46" name="Shape 891">
            <a:extLst>
              <a:ext uri="{FF2B5EF4-FFF2-40B4-BE49-F238E27FC236}">
                <a16:creationId xmlns:a16="http://schemas.microsoft.com/office/drawing/2014/main" id="{5D663451-ABC1-B849-C97F-A98E13AC8330}"/>
              </a:ext>
            </a:extLst>
          </p:cNvPr>
          <p:cNvSpPr/>
          <p:nvPr/>
        </p:nvSpPr>
        <p:spPr>
          <a:xfrm>
            <a:off x="6453780" y="5051301"/>
            <a:ext cx="2241220" cy="6716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Autofit/>
          </a:bodyPr>
          <a:lstStyle/>
          <a:p>
            <a:pPr algn="ctr">
              <a:spcAft>
                <a:spcPts val="2374"/>
              </a:spcAft>
            </a:pPr>
            <a:r>
              <a:rPr lang="en-US" sz="1200" dirty="0"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cs typeface="Poppins" panose="00000500000000000000" pitchFamily="2" charset="0"/>
              </a:rPr>
              <a:t>amet</a:t>
            </a:r>
            <a:r>
              <a:rPr lang="en-US" sz="1200" dirty="0">
                <a:cs typeface="Poppins" panose="00000500000000000000" pitchFamily="2" charset="0"/>
              </a:rPr>
              <a:t>, </a:t>
            </a:r>
            <a:r>
              <a:rPr lang="en-US" sz="1200" dirty="0" err="1">
                <a:cs typeface="Poppins" panose="00000500000000000000" pitchFamily="2" charset="0"/>
              </a:rPr>
              <a:t>consectetur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adipiscing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elit</a:t>
            </a:r>
            <a:r>
              <a:rPr lang="en-US" sz="1200" dirty="0">
                <a:cs typeface="Poppins" panose="00000500000000000000" pitchFamily="2" charset="0"/>
              </a:rPr>
              <a:t>. Sed maximus </a:t>
            </a:r>
            <a:r>
              <a:rPr lang="en-US" sz="1200" dirty="0" err="1">
                <a:cs typeface="Poppins" panose="00000500000000000000" pitchFamily="2" charset="0"/>
              </a:rPr>
              <a:t>tincidunt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arcu</a:t>
            </a:r>
            <a:r>
              <a:rPr lang="en-US" sz="1200" dirty="0">
                <a:cs typeface="Poppins" panose="00000500000000000000" pitchFamily="2" charset="0"/>
              </a:rPr>
              <a:t> ac lacinia.</a:t>
            </a:r>
          </a:p>
        </p:txBody>
      </p:sp>
      <p:sp>
        <p:nvSpPr>
          <p:cNvPr id="47" name="Shape 892">
            <a:extLst>
              <a:ext uri="{FF2B5EF4-FFF2-40B4-BE49-F238E27FC236}">
                <a16:creationId xmlns:a16="http://schemas.microsoft.com/office/drawing/2014/main" id="{8A061B30-F90A-8105-4802-0FE38DEB900D}"/>
              </a:ext>
            </a:extLst>
          </p:cNvPr>
          <p:cNvSpPr txBox="1"/>
          <p:nvPr/>
        </p:nvSpPr>
        <p:spPr>
          <a:xfrm>
            <a:off x="6314391" y="4752585"/>
            <a:ext cx="2520000" cy="34073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pPr algn="ctr">
              <a:buSzPct val="25000"/>
            </a:pPr>
            <a:r>
              <a:rPr lang="id-ID" sz="1600" b="1" dirty="0">
                <a:solidFill>
                  <a:schemeClr val="accent3"/>
                </a:solidFill>
                <a:ea typeface="Lato"/>
                <a:cs typeface="Poppins" panose="00000500000000000000" pitchFamily="2" charset="0"/>
                <a:sym typeface="Lato"/>
              </a:rPr>
              <a:t>Insert title here</a:t>
            </a:r>
          </a:p>
        </p:txBody>
      </p:sp>
      <p:sp>
        <p:nvSpPr>
          <p:cNvPr id="48" name="Shape 891">
            <a:extLst>
              <a:ext uri="{FF2B5EF4-FFF2-40B4-BE49-F238E27FC236}">
                <a16:creationId xmlns:a16="http://schemas.microsoft.com/office/drawing/2014/main" id="{0EE5B99E-A8A4-5A5E-4512-DE4A8296366B}"/>
              </a:ext>
            </a:extLst>
          </p:cNvPr>
          <p:cNvSpPr/>
          <p:nvPr/>
        </p:nvSpPr>
        <p:spPr>
          <a:xfrm>
            <a:off x="3507269" y="5051301"/>
            <a:ext cx="2241220" cy="6716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Autofit/>
          </a:bodyPr>
          <a:lstStyle/>
          <a:p>
            <a:pPr algn="ctr">
              <a:spcAft>
                <a:spcPts val="2374"/>
              </a:spcAft>
            </a:pPr>
            <a:r>
              <a:rPr lang="en-US" sz="1200" dirty="0"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cs typeface="Poppins" panose="00000500000000000000" pitchFamily="2" charset="0"/>
              </a:rPr>
              <a:t>amet</a:t>
            </a:r>
            <a:r>
              <a:rPr lang="en-US" sz="1200" dirty="0">
                <a:cs typeface="Poppins" panose="00000500000000000000" pitchFamily="2" charset="0"/>
              </a:rPr>
              <a:t>, </a:t>
            </a:r>
            <a:r>
              <a:rPr lang="en-US" sz="1200" dirty="0" err="1">
                <a:cs typeface="Poppins" panose="00000500000000000000" pitchFamily="2" charset="0"/>
              </a:rPr>
              <a:t>consectetur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adipiscing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elit</a:t>
            </a:r>
            <a:r>
              <a:rPr lang="en-US" sz="1200" dirty="0">
                <a:cs typeface="Poppins" panose="00000500000000000000" pitchFamily="2" charset="0"/>
              </a:rPr>
              <a:t>. Sed maximus </a:t>
            </a:r>
            <a:r>
              <a:rPr lang="en-US" sz="1200" dirty="0" err="1">
                <a:cs typeface="Poppins" panose="00000500000000000000" pitchFamily="2" charset="0"/>
              </a:rPr>
              <a:t>tincidunt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arcu</a:t>
            </a:r>
            <a:r>
              <a:rPr lang="en-US" sz="1200" dirty="0">
                <a:cs typeface="Poppins" panose="00000500000000000000" pitchFamily="2" charset="0"/>
              </a:rPr>
              <a:t> ac lacinia.</a:t>
            </a:r>
          </a:p>
        </p:txBody>
      </p:sp>
      <p:sp>
        <p:nvSpPr>
          <p:cNvPr id="49" name="Shape 892">
            <a:extLst>
              <a:ext uri="{FF2B5EF4-FFF2-40B4-BE49-F238E27FC236}">
                <a16:creationId xmlns:a16="http://schemas.microsoft.com/office/drawing/2014/main" id="{06FF562D-E62A-B55B-15F0-C3FE3F6141C5}"/>
              </a:ext>
            </a:extLst>
          </p:cNvPr>
          <p:cNvSpPr txBox="1"/>
          <p:nvPr/>
        </p:nvSpPr>
        <p:spPr>
          <a:xfrm>
            <a:off x="3367879" y="4752585"/>
            <a:ext cx="2520000" cy="34073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pPr algn="ctr">
              <a:buSzPct val="25000"/>
            </a:pPr>
            <a:r>
              <a:rPr lang="id-ID" sz="1600" b="1" dirty="0">
                <a:solidFill>
                  <a:schemeClr val="accent2"/>
                </a:solidFill>
                <a:ea typeface="Lato"/>
                <a:cs typeface="Poppins" panose="00000500000000000000" pitchFamily="2" charset="0"/>
                <a:sym typeface="Lato"/>
              </a:rPr>
              <a:t>Insert title here</a:t>
            </a:r>
          </a:p>
        </p:txBody>
      </p:sp>
      <p:sp>
        <p:nvSpPr>
          <p:cNvPr id="50" name="Shape 891">
            <a:extLst>
              <a:ext uri="{FF2B5EF4-FFF2-40B4-BE49-F238E27FC236}">
                <a16:creationId xmlns:a16="http://schemas.microsoft.com/office/drawing/2014/main" id="{7472A6A3-AC3B-4429-3C5D-70261ACE3894}"/>
              </a:ext>
            </a:extLst>
          </p:cNvPr>
          <p:cNvSpPr/>
          <p:nvPr/>
        </p:nvSpPr>
        <p:spPr>
          <a:xfrm>
            <a:off x="9400293" y="5051301"/>
            <a:ext cx="2241220" cy="6716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Autofit/>
          </a:bodyPr>
          <a:lstStyle/>
          <a:p>
            <a:pPr algn="ctr">
              <a:spcAft>
                <a:spcPts val="2374"/>
              </a:spcAft>
            </a:pPr>
            <a:r>
              <a:rPr lang="en-US" sz="1200" dirty="0">
                <a:cs typeface="Poppins" panose="00000500000000000000" pitchFamily="2" charset="0"/>
              </a:rPr>
              <a:t>Lorem ipsum dolor sit </a:t>
            </a:r>
            <a:r>
              <a:rPr lang="en-US" sz="1200" dirty="0" err="1">
                <a:cs typeface="Poppins" panose="00000500000000000000" pitchFamily="2" charset="0"/>
              </a:rPr>
              <a:t>amet</a:t>
            </a:r>
            <a:r>
              <a:rPr lang="en-US" sz="1200" dirty="0">
                <a:cs typeface="Poppins" panose="00000500000000000000" pitchFamily="2" charset="0"/>
              </a:rPr>
              <a:t>, </a:t>
            </a:r>
            <a:r>
              <a:rPr lang="en-US" sz="1200" dirty="0" err="1">
                <a:cs typeface="Poppins" panose="00000500000000000000" pitchFamily="2" charset="0"/>
              </a:rPr>
              <a:t>consectetur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adipiscing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elit</a:t>
            </a:r>
            <a:r>
              <a:rPr lang="en-US" sz="1200" dirty="0">
                <a:cs typeface="Poppins" panose="00000500000000000000" pitchFamily="2" charset="0"/>
              </a:rPr>
              <a:t>. Sed maximus </a:t>
            </a:r>
            <a:r>
              <a:rPr lang="en-US" sz="1200" dirty="0" err="1">
                <a:cs typeface="Poppins" panose="00000500000000000000" pitchFamily="2" charset="0"/>
              </a:rPr>
              <a:t>tincidunt</a:t>
            </a:r>
            <a:r>
              <a:rPr lang="en-US" sz="1200" dirty="0">
                <a:cs typeface="Poppins" panose="00000500000000000000" pitchFamily="2" charset="0"/>
              </a:rPr>
              <a:t> </a:t>
            </a:r>
            <a:r>
              <a:rPr lang="en-US" sz="1200" dirty="0" err="1">
                <a:cs typeface="Poppins" panose="00000500000000000000" pitchFamily="2" charset="0"/>
              </a:rPr>
              <a:t>arcu</a:t>
            </a:r>
            <a:r>
              <a:rPr lang="en-US" sz="1200" dirty="0">
                <a:cs typeface="Poppins" panose="00000500000000000000" pitchFamily="2" charset="0"/>
              </a:rPr>
              <a:t> ac lacinia.</a:t>
            </a:r>
          </a:p>
        </p:txBody>
      </p:sp>
      <p:sp>
        <p:nvSpPr>
          <p:cNvPr id="51" name="Shape 892">
            <a:extLst>
              <a:ext uri="{FF2B5EF4-FFF2-40B4-BE49-F238E27FC236}">
                <a16:creationId xmlns:a16="http://schemas.microsoft.com/office/drawing/2014/main" id="{083BD393-607A-BF1F-F0E4-4728CE59C0F0}"/>
              </a:ext>
            </a:extLst>
          </p:cNvPr>
          <p:cNvSpPr txBox="1"/>
          <p:nvPr/>
        </p:nvSpPr>
        <p:spPr>
          <a:xfrm>
            <a:off x="9260903" y="4752585"/>
            <a:ext cx="2520000" cy="34073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spAutoFit/>
          </a:bodyPr>
          <a:lstStyle/>
          <a:p>
            <a:pPr algn="ctr">
              <a:buSzPct val="25000"/>
            </a:pPr>
            <a:r>
              <a:rPr lang="id-ID" sz="1600" b="1" dirty="0">
                <a:solidFill>
                  <a:schemeClr val="accent4"/>
                </a:solidFill>
                <a:ea typeface="Lato"/>
                <a:cs typeface="Poppins" panose="00000500000000000000" pitchFamily="2" charset="0"/>
                <a:sym typeface="Lato"/>
              </a:rPr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8987262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PT_AGENDA_PRESENTATION_COLOR_TAG" val="#00007D"/>
  <p:tag name="POWER_USER_PPT_AGENDA_PRESENTATION_DIVIDERS_CHECKED_TAG" val="0"/>
  <p:tag name="POWER_USER_PPT_AGENDA_PRESENTATION_TABLE_OF_CONTENT_CHECKED_TAG" val="1"/>
  <p:tag name="POWER_USER_PPT_AGENDA_PRESENTATION_TITLE_TEXT_TAG" val="Agenda"/>
  <p:tag name="POWER_USER_PPT_AGENDA_PRESENTATION_SHOULD_CREATE_TABLE_OF_CONTENT_TAG" val="0"/>
  <p:tag name="POWER_USER_PPT_AGENDA_PRESENTATION_SHOW_SLIDE_NUMBERS_CHECKED_TAG" val="1"/>
  <p:tag name="POWER_USER_PPT_AGENDA_PRESENTATION_SHOW_SECTION_NUMBERS_CHECKED_TAG" val="1"/>
  <p:tag name="POWER_USER_PPT_AGENDA_PRESENTATION_SHOW_BREADSCRUMBS_CHECKED_TAG" val="0"/>
  <p:tag name="ARTICULATE_DESIGN_ID_OFFICE THEME" val="syyYgZJJ"/>
  <p:tag name="ARTICULATE_PROJECT_OPEN" val="0"/>
  <p:tag name="ARTICULATE_SLIDE_COUNT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Infographics">
      <a:dk1>
        <a:sysClr val="windowText" lastClr="000000"/>
      </a:dk1>
      <a:lt1>
        <a:sysClr val="window" lastClr="FFFFFF"/>
      </a:lt1>
      <a:dk2>
        <a:srgbClr val="58595B"/>
      </a:dk2>
      <a:lt2>
        <a:srgbClr val="F1F2F2"/>
      </a:lt2>
      <a:accent1>
        <a:srgbClr val="00007D"/>
      </a:accent1>
      <a:accent2>
        <a:srgbClr val="1428A0"/>
      </a:accent2>
      <a:accent3>
        <a:srgbClr val="0077C8"/>
      </a:accent3>
      <a:accent4>
        <a:srgbClr val="00B3E3"/>
      </a:accent4>
      <a:accent5>
        <a:srgbClr val="00C3B2"/>
      </a:accent5>
      <a:accent6>
        <a:srgbClr val="97D653"/>
      </a:accent6>
      <a:hlink>
        <a:srgbClr val="00007D"/>
      </a:hlink>
      <a:folHlink>
        <a:srgbClr val="00007D"/>
      </a:folHlink>
    </a:clrScheme>
    <a:fontScheme name="Custom 157">
      <a:majorFont>
        <a:latin typeface="Tahoma 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  <wetp:taskpane dockstate="right" visibility="0" width="350" row="9">
    <wetp:webextensionref xmlns:r="http://schemas.openxmlformats.org/officeDocument/2006/relationships" r:id="rId2"/>
  </wetp:taskpane>
  <wetp:taskpane dockstate="right" visibility="0" width="350" row="1">
    <wetp:webextensionref xmlns:r="http://schemas.openxmlformats.org/officeDocument/2006/relationships" r:id="rId3"/>
  </wetp:taskpane>
</wetp:taskpanes>
</file>

<file path=ppt/webextensions/webextension1.xml><?xml version="1.0" encoding="utf-8"?>
<we:webextension xmlns:we="http://schemas.microsoft.com/office/webextensions/webextension/2010/11" id="{4F0DB6AD-AA6A-49C8-9264-101355AEA7B2}">
  <we:reference id="wa104381063" version="1.0.0.1" store="en-US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62E04DD-50D8-4D76-9848-6555A8D2B5D4}">
  <we:reference id="wa200001396" version="2.1.6.0" store="en-001" storeType="OMEX"/>
  <we:alternateReferences>
    <we:reference id="wa200001396" version="2.1.6.0" store="en-001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21DC2DC5-8D14-4A5B-B73F-CF38CECC781E}">
  <we:reference id="wa200003052" version="1.0.0.0" store="en-US" storeType="OMEX"/>
  <we:alternateReferences>
    <we:reference id="WA200003052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21297</TotalTime>
  <Words>83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Poppins</vt:lpstr>
      <vt:lpstr>Tahoma</vt:lpstr>
      <vt:lpstr>Tahoma bold</vt:lpstr>
      <vt:lpstr>Office Theme</vt:lpstr>
      <vt:lpstr>Slide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monir</dc:creator>
  <cp:lastModifiedBy>Andrew Monir</cp:lastModifiedBy>
  <cp:revision>601</cp:revision>
  <dcterms:created xsi:type="dcterms:W3CDTF">2020-11-27T23:09:27Z</dcterms:created>
  <dcterms:modified xsi:type="dcterms:W3CDTF">2023-07-04T15:49:02Z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4BB15136-D798-4488-8D6D-3187EBF00F3F</vt:lpwstr>
  </property>
  <property fmtid="{D5CDD505-2E9C-101B-9397-08002B2CF9AE}" pid="3" name="ArticulatePath">
    <vt:lpwstr>https://d.docs.live.net/a32d64b1d32ea93c/Infographics/Infographics/Master file</vt:lpwstr>
  </property>
</Properties>
</file>